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3" r:id="rId5"/>
    <p:sldId id="262" r:id="rId6"/>
    <p:sldId id="267" r:id="rId7"/>
    <p:sldId id="264" r:id="rId8"/>
    <p:sldId id="265" r:id="rId9"/>
    <p:sldId id="260" r:id="rId10"/>
    <p:sldId id="266" r:id="rId11"/>
    <p:sldId id="268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C5F607-C902-4DE0-9782-BB4B625F21E1}" type="datetimeFigureOut">
              <a:rPr lang="bg-BG" smtClean="0"/>
              <a:t>1.11.2020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A4BF833-3B0F-4044-9847-7A5BBE65FC29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124744"/>
            <a:ext cx="76328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„Възможности за прилагане на ИКТ за реализиране на гражданското и екологичното възпитание в ДГ“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95500"/>
            <a:ext cx="6984776" cy="42858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471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620688"/>
            <a:ext cx="828092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“Модерните понятия „иновация“ и „интерактивност“ навлязоха в нашия живот постепенно, но вече със сигурност може да се твърди, че са стандарт за ефективно и ефикасно воден образователно-възпитателен процес.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Изискването за интерактивно обучение по гражданско образование е предизвикателство  към  професионално –педагогическите  умения  на детския учител. Той трябва да излезе от традиционната си роля на експерт (без да я напуска), предаващ знанието като изначална даденост-роля, която е водеща в отношенията му с децата.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Интерактивното обучениее фокусирано върху детето и съответно -върху неговата дейност и предпоставя учителят в някакъв смисъл да бъде подчинен (в услуга) не на знанието, а на детето.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Интерактивното обучение не пренебрегва информационната функция на учителя, но изисква от него да улеснява (а не да утежнява) процеса на учене на децата. Затова е прието да се казва, че учителят трябва да бъде фасилитатор (т.е. улесняващ).</a:t>
            </a:r>
          </a:p>
          <a:p>
            <a:pPr algn="just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05064"/>
            <a:ext cx="6840760" cy="27089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8019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6603" y="332656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Накратко, това означава, че приоритет имат следните негови умения: 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▪да идентифицира потребностите на децата;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▪да мотивира децата и да договаря с тях очаквания, цели и начини на работа;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▪да създава благоприятна атмосфера за работа и почивка;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▪да стимулира творческата активност на децата и свободното изразяване на мисли и чувства;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▪да ангажира вниманието на децата с различни източници на информация;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▪да предлага различни методи и средства за работа;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▪да получава пълноценна обратна връзка от децатаи още много други умения.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Развитието  на  тези  умения  изискват  наличието  на  безусловно позитивно  отношение  към  личността  на  всяко дете (което  предполага позитивна само-оценка на самия учител).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748976"/>
            <a:ext cx="5472608" cy="254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9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332656"/>
            <a:ext cx="8280920" cy="37444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всичко това се случва най-активно и най-ефективно в играта – като най-спонтанна и естествена форма на самонаучаване чрез действане. В играта детето е актьор и зрител, учещ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обучаващ  едновременно. В играта то открива всички прояви и отношения в света. Чрез играта то опознава своите заложби и изявява истинските си способности.</a:t>
            </a:r>
          </a:p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Изхождайки от това разбиране на играта, учителят открива в нея своето истинско амплоа, използвайки я като творческа лаборатория за проява на педагогически талант и емоционална и интелектуална отзивчивост към детето.</a:t>
            </a:r>
          </a:p>
          <a:p>
            <a:pPr algn="just"/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Симулационни игри-действието се развива във въображаем (симулиран) сюжет или възпроизвежда реална ситуация, отличаваща се с повишена степенна опасност за здравето и живота.</a:t>
            </a:r>
          </a:p>
          <a:p>
            <a:pPr algn="just"/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С децата от предучилина възраст могат да се проведат симулационни игри „Пожар“ или „Наводнение“. Децата трябва да си представят,че в  детската градина е избухнал пожар и те много бързо трябва да  излязат от сградата. Спасяването им зависи от изработените правила за междуличностни отношения и разпределянето на задълженията и отговорностите. В този процес те формират умения за справяне с критични ситуации и пълноценно междуличностно общуване.</a:t>
            </a:r>
          </a:p>
          <a:p>
            <a:pPr algn="just"/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Използвани в педагогическото общуване с децата от предучилищна възраст симулационните игри биха подпомогнат: формиране на умения за пълноценно общуване, толерантно отношение към другите, развиване на въображе</a:t>
            </a:r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нието.</a:t>
            </a:r>
            <a:endParaRPr lang="bg-BG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221088"/>
            <a:ext cx="2808312" cy="2420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221088"/>
            <a:ext cx="3888432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1043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9552" y="260648"/>
            <a:ext cx="8280920" cy="30243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Визуализирането е интерактивен метод, който е приложим в </a:t>
            </a:r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педагогическия </a:t>
            </a:r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 в детската градина. Една от използваните техники за визуализиране-“Карти на ума“-дава възможност чрез използване на снимки, рисунки, символи, думи, пословици, да се проследи процес, да се изживее отново преживяното, да се сподели и то заедно с другите деца от групата.</a:t>
            </a:r>
          </a:p>
          <a:p>
            <a:pPr algn="just"/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При обсъждане на теми, свързани с половата идентификация на детето, с растежа и развитието на човека, всяко дете може да донесе както свои снимки, така и на своето семейство. Две-три деца разглеждат снимките, разменят си ги, обсъждат, споделят и по този начин обогатяват познавателния и социалния си опит</a:t>
            </a:r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Картинен разказ на дадено събитие“ е също техника за визуализиране. Рисуването дава възможност на детето чрез изразните средства на изобразителното изкуство да представи преживяно събитие или да пресъздаде момент от художествено произведение, който силно го е развълнувал.</a:t>
            </a:r>
          </a:p>
          <a:p>
            <a:pPr algn="just"/>
            <a:endParaRPr lang="bg-B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45024"/>
            <a:ext cx="3816424" cy="27639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33056"/>
            <a:ext cx="360040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1041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889844"/>
            <a:ext cx="83529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„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Асоциативен облак“ е друга техника за визуализране. Тази техника е приложима в педагогическия процес на детската градина за формиране на понятия (разкриване, обогатяване). В центъра на листа учителят поставя картинно или графично изображение на дадено понятие, а децата трябва да го характеризират. Учителят записва техните определения, без да ги променя. След изслушване и записване на всички предложения следва тяхното обсъждане. Тази техника дава възможност на всяо дете свободно да изкаже своето мнение и да участва активно в образователния процес. Друг вариант е всяко дете да нарисува обсъждания проблем.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3429000"/>
            <a:ext cx="3312368" cy="3045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8999"/>
            <a:ext cx="4441329" cy="3076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9142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335846"/>
            <a:ext cx="864096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Компетентното използване на съвременните информационни технологии променя традиционния характер на образователния процес в предучилищните образователни институции. Използването на компютър в предучилищна образователна институция е възможно и необходимо, допринася за увеличаване на интереса към ученето, развива детето всеобхватно, позволява значително да се повиши мотивацията на децата да учат, да пресъздават реални предмети или явления в цвят, движение и звук. Това допринася за най-широко разкриване на техните способности, активиране на умствената дейност. Яснотата на материала увеличава асимилацията му, тъй като са включени всички канали на детското възприятие - визуални, механични, слухови и емоционални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ИКТ материали: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-Звуковите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материали (флаш устройство, компактдискове) са записи на гласовете на птици, бозайници, горски шум,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море, дъжд, вятър и др .;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-Екранни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материали - поредица от отделни кадри или слайдове, посветени на определена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-Мултимедийните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презентации са образователни материали, които помагат на децата да научат света около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тях.Презентацията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съчетава динамика, звук, цветно изображение, което силно привлича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вниманието предучилищна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възраст, подобрява възприемането на информацията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-„Виртуални екскурзии или пътувания“ дават възможност за посещение на недостъпни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места,  Ролята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виртуалните екскурзии е страхотна, тъй като детето може да бъде активен участник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събитията. Например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„Екскурзия до зоопарка“, „До Северния полюс“, „Екскурзия до музея“. Децата правят такива екскурзии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голямо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удоволствие;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вашата интерактивна дъска. Интерактивното оборудване позволява рисуване с електронни маркери,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които допълнително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насочва вниманието към него, помага да се развият у децата памет, фина моторика, мислене и реч, зрителна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слухово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възприятие, словесно и логическо мислене и др. </a:t>
            </a:r>
          </a:p>
          <a:p>
            <a:pPr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84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188640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Една от формите на нетрадиционното екологично възпитание на децата в предучилищна възраст 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екологичният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театър,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който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допринася за развитието на чувство за колективизъм, отговорност, формира опита на нравственото поведение, влияе върху духовното и нравственото развитие на индивида. Това е една от иновативните форми на екологично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образование. Иновативен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защото децата разкриват екологични проблеми чрез костюмирани театрални постановки с включване на песни, танци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насърчаващи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екологичните дейности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организацията на екологичния театър участват родителите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тук те не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  помагат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създаването на костюми и декори, но и стават помощници в работата с обществото (публикуване на листовки за кампании, разпространение на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листовки).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7" y="3429000"/>
            <a:ext cx="3779520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29000"/>
            <a:ext cx="4176464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0737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620688"/>
            <a:ext cx="7920880" cy="58326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Декларацията от Саламанка е посочено,че децата със специални образователни потребности трябва да да имат достъп до обикновените детски градини и училища, които да им осигурят педагогика , насочена към детето и неговите нужди. </a:t>
            </a:r>
          </a:p>
          <a:p>
            <a:pPr algn="just"/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Технологиите предлагатвъзможности за преодоляване на  техните различия и специфични проблеми в сферата  на образованието и общуването, предоставят им по-богати възможности за учене. В последните години по линия на много международни проекти се разработват софтуерни приложения за улеснения на обучаеми с разллични ментални, зрителни или слухови проблеми. В процеса на проучване на различните възможности за използване на специализиран софтуер в помощ  на деца със СОП са обобщени следните проблеми:</a:t>
            </a:r>
          </a:p>
          <a:p>
            <a:pPr algn="just"/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-липсва достатъчно информираност за наличието и възможността за използва-нето на готови съвременни информационни решения за обучение на деца със СОП;</a:t>
            </a:r>
          </a:p>
          <a:p>
            <a:pPr algn="just"/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-част от информационните продукти са налични безплатно, но съществуват платени приложения, които не са достъпни за общо ползване.</a:t>
            </a:r>
          </a:p>
          <a:p>
            <a:pPr algn="just"/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Способността на ИКТ да осигуряват широк интерактивен достъп до виртуални библиотеки, лаборатории, мултимедийни системи  решава  проблемите на деца с увреждания, особено при тези с увреждания при опорно-двигателната система. С помощта на технологиите, те могат спокойно, дори от дома си, да получават необходимата им информация. ИКТ притежават и голяма мултимодалност, способни са да разбират и отговарят  с жестове, мимики и други форми на вербална и невербална комуникация , т.е. </a:t>
            </a:r>
            <a:r>
              <a:rPr lang="bg-BG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агаждат се към дефицитите на съответното дете и революционно се обогатява взаимодействието човек-компютър.</a:t>
            </a:r>
            <a:endParaRPr lang="bg-BG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907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208912" cy="25202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обобщим следните технологични решения, които ИКТ предлагат на обучаемите:</a:t>
            </a:r>
          </a:p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-специализирани браузери за Интернет достъп;</a:t>
            </a:r>
          </a:p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-речеви синтезатори за прочитане на екрани;</a:t>
            </a:r>
          </a:p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-Тактилни устройства-говорещи таблети, очила за управление с поглед-тактилен преобразувател оптикон;</a:t>
            </a:r>
          </a:p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-специализирани входно-изходни устройства-Брайлови мишки, клавиатури;</a:t>
            </a:r>
          </a:p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-Уеб базирани среди за подпомагане на хората с различни увреждания.</a:t>
            </a:r>
          </a:p>
          <a:p>
            <a:pPr algn="just"/>
            <a:endParaRPr lang="bg-B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3428999"/>
            <a:ext cx="3807718" cy="2619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753" y="3428999"/>
            <a:ext cx="4114800" cy="26193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5279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475656" y="1124744"/>
            <a:ext cx="6768752" cy="374441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Всички се убеждаваме в плюсовете от използването на ИКТ в педагогическия процес. Те позволяват учебният материал да бъде поднесен и представен на децата по интересен, забавен и достъпен за тях начин. </a:t>
            </a:r>
            <a:endParaRPr lang="bg-B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Задача: моля да споделите какви информа-ционни и комуникативни техники използвате във вашата работа? Интересни ли са за децата? </a:t>
            </a:r>
            <a:endParaRPr lang="bg-B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Какви са ползите от тяхното изполване по ваши наблюдения?</a:t>
            </a:r>
            <a:endParaRPr lang="bg-B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47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508</TotalTime>
  <Words>1566</Words>
  <Application>Microsoft Office PowerPoint</Application>
  <PresentationFormat>On-screen Show (4:3)</PresentationFormat>
  <Paragraphs>48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gushteri</dc:creator>
  <cp:lastModifiedBy>gushteri</cp:lastModifiedBy>
  <cp:revision>26</cp:revision>
  <dcterms:created xsi:type="dcterms:W3CDTF">2020-10-25T14:07:56Z</dcterms:created>
  <dcterms:modified xsi:type="dcterms:W3CDTF">2020-11-01T20:48:56Z</dcterms:modified>
</cp:coreProperties>
</file>