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63" r:id="rId3"/>
    <p:sldId id="265" r:id="rId4"/>
    <p:sldId id="264" r:id="rId5"/>
    <p:sldId id="290" r:id="rId6"/>
    <p:sldId id="280" r:id="rId7"/>
    <p:sldId id="281" r:id="rId8"/>
    <p:sldId id="266" r:id="rId9"/>
    <p:sldId id="267" r:id="rId10"/>
    <p:sldId id="268" r:id="rId11"/>
    <p:sldId id="271" r:id="rId12"/>
    <p:sldId id="269" r:id="rId13"/>
    <p:sldId id="270" r:id="rId14"/>
    <p:sldId id="289" r:id="rId15"/>
    <p:sldId id="272" r:id="rId16"/>
    <p:sldId id="275" r:id="rId17"/>
    <p:sldId id="274" r:id="rId18"/>
    <p:sldId id="276" r:id="rId19"/>
    <p:sldId id="277" r:id="rId20"/>
    <p:sldId id="278" r:id="rId21"/>
    <p:sldId id="282" r:id="rId22"/>
    <p:sldId id="283" r:id="rId23"/>
    <p:sldId id="288" r:id="rId24"/>
    <p:sldId id="286" r:id="rId25"/>
    <p:sldId id="287" r:id="rId26"/>
    <p:sldId id="284" r:id="rId27"/>
    <p:sldId id="285" r:id="rId28"/>
    <p:sldId id="291" r:id="rId29"/>
    <p:sldId id="279" r:id="rId30"/>
    <p:sldId id="292" r:id="rId31"/>
    <p:sldId id="293" r:id="rId3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8" autoAdjust="0"/>
  </p:normalViewPr>
  <p:slideViewPr>
    <p:cSldViewPr>
      <p:cViewPr varScale="1">
        <p:scale>
          <a:sx n="83" d="100"/>
          <a:sy n="83" d="100"/>
        </p:scale>
        <p:origin x="1450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D69E071-0CB8-4F71-8E33-6AAA7FD65870}" type="datetimeFigureOut">
              <a:rPr lang="bg-BG" smtClean="0"/>
              <a:t>13.10.2020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E53DD95-1777-432F-972D-AACC2DCD795C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снимки - ПРАЗНИЦИ И РАЗВЛЕЧЕНИЯ В ДГ - ВЪТР КВАЛИФИКАЦИЯ\257748_253214374798580_1952442305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2633"/>
            <a:ext cx="8712969" cy="640407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51520" y="3573016"/>
            <a:ext cx="8784975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ЗНАЧЕНИЕТО НА </a:t>
            </a:r>
          </a:p>
          <a:p>
            <a:pPr algn="ctr"/>
            <a:r>
              <a:rPr lang="bg-BG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ПРАЗНИЦИТЕ И РАЗВЛЕЧЕНИЯТА </a:t>
            </a:r>
          </a:p>
          <a:p>
            <a:pPr algn="ctr"/>
            <a:r>
              <a:rPr lang="bg-BG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ГРАЖДАНСКОТО И ЕКОЛОГИЧНО</a:t>
            </a:r>
          </a:p>
          <a:p>
            <a:pPr algn="ctr"/>
            <a:r>
              <a:rPr lang="bg-BG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ВЪЗПИТАНИЕ НА ДЕЦАТА</a:t>
            </a:r>
          </a:p>
          <a:p>
            <a:pPr algn="ctr"/>
            <a:r>
              <a:rPr lang="bg-BG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 ДГ </a:t>
            </a:r>
            <a:r>
              <a:rPr lang="en-US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</a:t>
            </a:r>
            <a:r>
              <a:rPr lang="bg-BG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МАРГАРИТКА</a:t>
            </a:r>
            <a:r>
              <a:rPr lang="en-US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”</a:t>
            </a:r>
            <a:endParaRPr lang="bg-BG" sz="32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bg-BG" sz="3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ГР. ПЛОВДИВ</a:t>
            </a:r>
            <a:endParaRPr lang="bg-BG" sz="32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080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95536" y="260648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• </a:t>
            </a:r>
            <a:r>
              <a:rPr lang="ru-RU" b="1" dirty="0" err="1"/>
              <a:t>Тържествено</a:t>
            </a:r>
            <a:r>
              <a:rPr lang="ru-RU" b="1" dirty="0"/>
              <a:t> </a:t>
            </a:r>
            <a:r>
              <a:rPr lang="ru-RU" b="1" dirty="0" err="1"/>
              <a:t>откриване</a:t>
            </a:r>
            <a:r>
              <a:rPr lang="ru-RU" b="1" dirty="0"/>
              <a:t> на </a:t>
            </a:r>
            <a:r>
              <a:rPr lang="ru-RU" b="1" dirty="0" err="1"/>
              <a:t>учебната</a:t>
            </a:r>
            <a:r>
              <a:rPr lang="ru-RU" b="1" dirty="0"/>
              <a:t> година на 15-ти </a:t>
            </a:r>
            <a:r>
              <a:rPr lang="ru-RU" b="1" err="1"/>
              <a:t>септември</a:t>
            </a:r>
            <a:r>
              <a:rPr lang="ru-RU" b="1"/>
              <a:t> </a:t>
            </a:r>
            <a:r>
              <a:rPr lang="ru-RU" b="1" smtClean="0"/>
              <a:t>2019 г. в </a:t>
            </a:r>
            <a:r>
              <a:rPr lang="ru-RU" b="1" dirty="0"/>
              <a:t>двора на </a:t>
            </a:r>
            <a:r>
              <a:rPr lang="ru-RU" b="1" dirty="0" err="1"/>
              <a:t>детската</a:t>
            </a:r>
            <a:r>
              <a:rPr lang="ru-RU" b="1" dirty="0"/>
              <a:t> градина </a:t>
            </a:r>
            <a:endParaRPr lang="ru-RU" b="1" dirty="0" smtClean="0"/>
          </a:p>
          <a:p>
            <a:r>
              <a:rPr lang="ru-RU" dirty="0" err="1"/>
              <a:t>Откриването</a:t>
            </a:r>
            <a:r>
              <a:rPr lang="ru-RU" dirty="0"/>
              <a:t> на </a:t>
            </a:r>
            <a:r>
              <a:rPr lang="ru-RU" dirty="0" err="1"/>
              <a:t>учебната</a:t>
            </a:r>
            <a:r>
              <a:rPr lang="ru-RU" dirty="0"/>
              <a:t> година по един официален и </a:t>
            </a:r>
            <a:r>
              <a:rPr lang="ru-RU" dirty="0" err="1"/>
              <a:t>тържествен</a:t>
            </a:r>
            <a:r>
              <a:rPr lang="ru-RU" dirty="0"/>
              <a:t> начин </a:t>
            </a:r>
            <a:r>
              <a:rPr lang="ru-RU" dirty="0" smtClean="0"/>
              <a:t>носи на </a:t>
            </a:r>
            <a:r>
              <a:rPr lang="ru-RU" dirty="0" err="1"/>
              <a:t>децата</a:t>
            </a:r>
            <a:r>
              <a:rPr lang="ru-RU" dirty="0"/>
              <a:t> много </a:t>
            </a:r>
            <a:r>
              <a:rPr lang="ru-RU" dirty="0" err="1"/>
              <a:t>положителни</a:t>
            </a:r>
            <a:r>
              <a:rPr lang="ru-RU" dirty="0"/>
              <a:t> </a:t>
            </a:r>
            <a:r>
              <a:rPr lang="ru-RU" dirty="0" err="1"/>
              <a:t>емоции</a:t>
            </a:r>
            <a:r>
              <a:rPr lang="ru-RU" dirty="0"/>
              <a:t>. Те се </a:t>
            </a:r>
            <a:r>
              <a:rPr lang="ru-RU" dirty="0" err="1" smtClean="0"/>
              <a:t>вълнуват</a:t>
            </a:r>
            <a:r>
              <a:rPr lang="ru-RU" dirty="0" smtClean="0"/>
              <a:t> как </a:t>
            </a:r>
            <a:r>
              <a:rPr lang="ru-RU" dirty="0" err="1"/>
              <a:t>ще</a:t>
            </a:r>
            <a:r>
              <a:rPr lang="ru-RU" dirty="0"/>
              <a:t> се представят, дали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зарадват</a:t>
            </a:r>
            <a:r>
              <a:rPr lang="ru-RU" dirty="0"/>
              <a:t> </a:t>
            </a:r>
            <a:r>
              <a:rPr lang="ru-RU" dirty="0" err="1"/>
              <a:t>другите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, </a:t>
            </a:r>
            <a:r>
              <a:rPr lang="ru-RU" dirty="0" err="1"/>
              <a:t>какъв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миг, </a:t>
            </a:r>
            <a:r>
              <a:rPr lang="ru-RU" dirty="0" err="1"/>
              <a:t>когато</a:t>
            </a:r>
            <a:r>
              <a:rPr lang="ru-RU" dirty="0"/>
              <a:t> вече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първокласници</a:t>
            </a:r>
            <a:r>
              <a:rPr lang="ru-RU" dirty="0"/>
              <a:t>. </a:t>
            </a:r>
            <a:r>
              <a:rPr lang="ru-RU" dirty="0" err="1" smtClean="0"/>
              <a:t>Подготвят</a:t>
            </a:r>
            <a:r>
              <a:rPr lang="ru-RU" dirty="0" smtClean="0"/>
              <a:t> </a:t>
            </a:r>
            <a:r>
              <a:rPr lang="ru-RU" dirty="0"/>
              <a:t>се за </a:t>
            </a:r>
            <a:r>
              <a:rPr lang="ru-RU" dirty="0" err="1"/>
              <a:t>бъдещата</a:t>
            </a:r>
            <a:r>
              <a:rPr lang="ru-RU" dirty="0"/>
              <a:t> си </a:t>
            </a:r>
            <a:r>
              <a:rPr lang="ru-RU" dirty="0" err="1"/>
              <a:t>социална</a:t>
            </a:r>
            <a:r>
              <a:rPr lang="ru-RU" dirty="0"/>
              <a:t> роля - ученик, у </a:t>
            </a:r>
            <a:r>
              <a:rPr lang="ru-RU" dirty="0" err="1"/>
              <a:t>тях</a:t>
            </a:r>
            <a:r>
              <a:rPr lang="ru-RU" dirty="0"/>
              <a:t> се </a:t>
            </a:r>
            <a:r>
              <a:rPr lang="ru-RU" dirty="0" err="1" smtClean="0"/>
              <a:t>заражда</a:t>
            </a:r>
            <a:r>
              <a:rPr lang="ru-RU" dirty="0" smtClean="0"/>
              <a:t> </a:t>
            </a:r>
            <a:r>
              <a:rPr lang="ru-RU" dirty="0"/>
              <a:t>чувство за </a:t>
            </a:r>
            <a:r>
              <a:rPr lang="ru-RU" dirty="0" err="1"/>
              <a:t>отговорност</a:t>
            </a:r>
            <a:r>
              <a:rPr lang="ru-RU" dirty="0"/>
              <a:t> при </a:t>
            </a:r>
            <a:r>
              <a:rPr lang="ru-RU" dirty="0" err="1"/>
              <a:t>поемане</a:t>
            </a:r>
            <a:r>
              <a:rPr lang="ru-RU" dirty="0"/>
              <a:t> на </a:t>
            </a:r>
            <a:r>
              <a:rPr lang="ru-RU" dirty="0" err="1"/>
              <a:t>обществено</a:t>
            </a:r>
            <a:r>
              <a:rPr lang="ru-RU" dirty="0"/>
              <a:t> </a:t>
            </a:r>
            <a:r>
              <a:rPr lang="ru-RU" dirty="0" err="1"/>
              <a:t>значими</a:t>
            </a:r>
            <a:r>
              <a:rPr lang="ru-RU" dirty="0"/>
              <a:t> </a:t>
            </a:r>
            <a:r>
              <a:rPr lang="ru-RU" dirty="0" smtClean="0"/>
              <a:t>задачи. </a:t>
            </a:r>
            <a:r>
              <a:rPr lang="ru-RU" dirty="0" err="1"/>
              <a:t>Сякаш</a:t>
            </a:r>
            <a:r>
              <a:rPr lang="ru-RU" dirty="0"/>
              <a:t> </a:t>
            </a:r>
            <a:r>
              <a:rPr lang="ru-RU" dirty="0" err="1"/>
              <a:t>виждахме</a:t>
            </a:r>
            <a:r>
              <a:rPr lang="ru-RU" dirty="0"/>
              <a:t> не малки </a:t>
            </a:r>
            <a:r>
              <a:rPr lang="ru-RU" dirty="0" err="1"/>
              <a:t>дечица</a:t>
            </a:r>
            <a:r>
              <a:rPr lang="ru-RU" dirty="0"/>
              <a:t>, а </a:t>
            </a:r>
            <a:r>
              <a:rPr lang="ru-RU" dirty="0" err="1"/>
              <a:t>истински</a:t>
            </a:r>
            <a:r>
              <a:rPr lang="ru-RU" dirty="0"/>
              <a:t> </a:t>
            </a:r>
            <a:r>
              <a:rPr lang="ru-RU" dirty="0" err="1"/>
              <a:t>граждани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разбират</a:t>
            </a:r>
            <a:r>
              <a:rPr lang="ru-RU" dirty="0"/>
              <a:t> и </a:t>
            </a:r>
            <a:r>
              <a:rPr lang="ru-RU" dirty="0" err="1"/>
              <a:t>приемат</a:t>
            </a:r>
            <a:r>
              <a:rPr lang="ru-RU" dirty="0"/>
              <a:t> </a:t>
            </a:r>
            <a:r>
              <a:rPr lang="ru-RU" dirty="0" err="1"/>
              <a:t>различния</a:t>
            </a:r>
            <a:r>
              <a:rPr lang="ru-RU" dirty="0"/>
              <a:t> от себе.</a:t>
            </a:r>
          </a:p>
        </p:txBody>
      </p:sp>
      <p:pic>
        <p:nvPicPr>
          <p:cNvPr id="1027" name="Picture 3" descr="C:\Users\User\Desktop\снимки - ПРАЗНИЦИ И РАЗВЛЕЧЕНИЯ В ДГ - ВЪТР КВАЛИФИКАЦИЯ\70344685_2386197534833576_186963467595415552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8" y="3072287"/>
            <a:ext cx="4496450" cy="337233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снимки - ПРАЗНИЦИ И РАЗВЛЕЧЕНИЯ В ДГ - ВЪТР КВАЛИФИКАЦИЯ\42205382_1833782420075093_1428914470960234496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113" y="3068960"/>
            <a:ext cx="4500883" cy="337566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01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нимки - ПРАЗНИЦИ И РАЗВЛЕЧЕНИЯ В ДГ - ВЪТР КВАЛИФИКАЦИЯ\70841114_2386198081500188_362483081159481753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58" y="3356992"/>
            <a:ext cx="4128458" cy="309634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снимки - ПРАЗНИЦИ И РАЗВЛЕЧЕНИЯ В ДГ - ВЪТР КВАЛИФИКАЦИЯ\70693876_2386198091500187_737736507980251136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830" y="3356992"/>
            <a:ext cx="4128458" cy="309634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снимки - ПРАЗНИЦИ И РАЗВЛЕЧЕНИЯ В ДГ - ВЪТР КВАЛИФИКАЦИЯ\71326135_2386198071500189_400232320959145574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6" y="142900"/>
            <a:ext cx="4189445" cy="31420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снимки - ПРАЗНИЦИ И РАЗВЛЕЧЕНИЯ В ДГ - ВЪТР КВАЛИФИКАЦИЯ\42155124_1833782143408454_2386744241561796608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837" y="174998"/>
            <a:ext cx="4056451" cy="30423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7928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7544" y="260648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• </a:t>
            </a:r>
            <a:r>
              <a:rPr lang="ru-RU" b="1" dirty="0" err="1"/>
              <a:t>Честване</a:t>
            </a:r>
            <a:r>
              <a:rPr lang="ru-RU" b="1" dirty="0"/>
              <a:t> </a:t>
            </a:r>
            <a:r>
              <a:rPr lang="ru-RU" b="1" dirty="0" err="1"/>
              <a:t>Деня</a:t>
            </a:r>
            <a:r>
              <a:rPr lang="ru-RU" b="1" dirty="0"/>
              <a:t> на </a:t>
            </a:r>
            <a:r>
              <a:rPr lang="ru-RU" b="1" dirty="0" err="1" smtClean="0"/>
              <a:t>Народните</a:t>
            </a:r>
            <a:r>
              <a:rPr lang="ru-RU" b="1" dirty="0" smtClean="0"/>
              <a:t> </a:t>
            </a:r>
            <a:r>
              <a:rPr lang="ru-RU" b="1" dirty="0" err="1"/>
              <a:t>будители</a:t>
            </a:r>
            <a:r>
              <a:rPr lang="ru-RU" b="1" dirty="0"/>
              <a:t> - 1-ви </a:t>
            </a:r>
            <a:r>
              <a:rPr lang="ru-RU" b="1" dirty="0" err="1"/>
              <a:t>ноември</a:t>
            </a:r>
            <a:r>
              <a:rPr lang="ru-RU" b="1" dirty="0" smtClean="0"/>
              <a:t>.</a:t>
            </a:r>
          </a:p>
          <a:p>
            <a:pPr algn="ctr"/>
            <a:endParaRPr lang="ru-RU" dirty="0"/>
          </a:p>
          <a:p>
            <a:r>
              <a:rPr lang="ru-RU" dirty="0"/>
              <a:t>За </a:t>
            </a:r>
            <a:r>
              <a:rPr lang="ru-RU" dirty="0" err="1"/>
              <a:t>празника</a:t>
            </a:r>
            <a:r>
              <a:rPr lang="ru-RU" dirty="0"/>
              <a:t> на </a:t>
            </a:r>
            <a:r>
              <a:rPr lang="ru-RU" dirty="0" err="1"/>
              <a:t>народните</a:t>
            </a:r>
            <a:r>
              <a:rPr lang="ru-RU" dirty="0"/>
              <a:t> </a:t>
            </a:r>
            <a:r>
              <a:rPr lang="ru-RU" dirty="0" err="1"/>
              <a:t>будители</a:t>
            </a:r>
            <a:r>
              <a:rPr lang="ru-RU" dirty="0"/>
              <a:t> </a:t>
            </a:r>
            <a:r>
              <a:rPr lang="ru-RU" dirty="0" err="1" smtClean="0"/>
              <a:t>провеждаме</a:t>
            </a:r>
            <a:r>
              <a:rPr lang="ru-RU" dirty="0" smtClean="0"/>
              <a:t>  </a:t>
            </a:r>
            <a:r>
              <a:rPr lang="ru-RU" dirty="0" err="1"/>
              <a:t>по-продължителна</a:t>
            </a:r>
            <a:r>
              <a:rPr lang="ru-RU" dirty="0"/>
              <a:t> </a:t>
            </a:r>
            <a:r>
              <a:rPr lang="ru-RU" dirty="0" err="1"/>
              <a:t>предварителна</a:t>
            </a:r>
            <a:r>
              <a:rPr lang="ru-RU" dirty="0"/>
              <a:t> подготовка,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самото</a:t>
            </a:r>
            <a:r>
              <a:rPr lang="ru-RU" dirty="0"/>
              <a:t> понятие е абстрактно и не толкова близко до живота на </a:t>
            </a:r>
            <a:r>
              <a:rPr lang="ru-RU" dirty="0" err="1"/>
              <a:t>децата</a:t>
            </a:r>
            <a:r>
              <a:rPr lang="ru-RU" dirty="0"/>
              <a:t>. </a:t>
            </a:r>
            <a:r>
              <a:rPr lang="ru-RU" dirty="0" smtClean="0"/>
              <a:t>В ДГ </a:t>
            </a:r>
            <a:r>
              <a:rPr lang="en-US" dirty="0" smtClean="0"/>
              <a:t>“</a:t>
            </a:r>
            <a:r>
              <a:rPr lang="bg-BG" dirty="0" smtClean="0"/>
              <a:t>Маргаритка</a:t>
            </a:r>
            <a:r>
              <a:rPr lang="en-US" dirty="0" smtClean="0"/>
              <a:t>” </a:t>
            </a:r>
            <a:r>
              <a:rPr lang="ru-RU" dirty="0" err="1" smtClean="0"/>
              <a:t>Деня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 smtClean="0"/>
              <a:t>будителите</a:t>
            </a:r>
            <a:r>
              <a:rPr lang="ru-RU" dirty="0" smtClean="0"/>
              <a:t> се </a:t>
            </a:r>
            <a:r>
              <a:rPr lang="ru-RU" dirty="0" err="1" smtClean="0"/>
              <a:t>отбелязва</a:t>
            </a:r>
            <a:r>
              <a:rPr lang="ru-RU" dirty="0" smtClean="0"/>
              <a:t> по традиция всяка година. </a:t>
            </a:r>
            <a:r>
              <a:rPr lang="ru-RU" dirty="0" err="1" smtClean="0"/>
              <a:t>Празничната</a:t>
            </a:r>
            <a:r>
              <a:rPr lang="ru-RU" dirty="0" smtClean="0"/>
              <a:t>  </a:t>
            </a:r>
            <a:r>
              <a:rPr lang="ru-RU" dirty="0" err="1"/>
              <a:t>програма</a:t>
            </a:r>
            <a:r>
              <a:rPr lang="ru-RU" dirty="0"/>
              <a:t> </a:t>
            </a:r>
            <a:r>
              <a:rPr lang="ru-RU" dirty="0" err="1" smtClean="0"/>
              <a:t>има</a:t>
            </a:r>
            <a:r>
              <a:rPr lang="ru-RU" dirty="0" smtClean="0"/>
              <a:t> </a:t>
            </a:r>
            <a:r>
              <a:rPr lang="ru-RU" dirty="0"/>
              <a:t>за цел да </a:t>
            </a:r>
            <a:r>
              <a:rPr lang="ru-RU" dirty="0" err="1"/>
              <a:t>провокира</a:t>
            </a:r>
            <a:r>
              <a:rPr lang="ru-RU" dirty="0"/>
              <a:t> у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мисли</a:t>
            </a:r>
            <a:r>
              <a:rPr lang="ru-RU" dirty="0"/>
              <a:t> и чувства с патриотична и </a:t>
            </a:r>
            <a:r>
              <a:rPr lang="ru-RU" dirty="0" err="1"/>
              <a:t>национална</a:t>
            </a:r>
            <a:r>
              <a:rPr lang="ru-RU" dirty="0"/>
              <a:t> </a:t>
            </a:r>
            <a:r>
              <a:rPr lang="ru-RU" dirty="0" err="1"/>
              <a:t>насоченост</a:t>
            </a:r>
            <a:r>
              <a:rPr lang="ru-RU" dirty="0"/>
              <a:t>. С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празник</a:t>
            </a:r>
            <a:r>
              <a:rPr lang="ru-RU" dirty="0"/>
              <a:t> </a:t>
            </a:r>
            <a:r>
              <a:rPr lang="ru-RU" dirty="0" err="1" smtClean="0"/>
              <a:t>допринасяме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осъзнаване</a:t>
            </a:r>
            <a:r>
              <a:rPr lang="ru-RU" dirty="0"/>
              <a:t> </a:t>
            </a:r>
            <a:r>
              <a:rPr lang="ru-RU" dirty="0" err="1"/>
              <a:t>значението</a:t>
            </a:r>
            <a:r>
              <a:rPr lang="ru-RU" dirty="0"/>
              <a:t> на </a:t>
            </a:r>
            <a:r>
              <a:rPr lang="ru-RU" dirty="0" err="1"/>
              <a:t>обществено</a:t>
            </a:r>
            <a:r>
              <a:rPr lang="ru-RU" dirty="0"/>
              <a:t> </a:t>
            </a:r>
            <a:r>
              <a:rPr lang="ru-RU" dirty="0" err="1"/>
              <a:t>значими</a:t>
            </a:r>
            <a:r>
              <a:rPr lang="ru-RU" dirty="0"/>
              <a:t> </a:t>
            </a:r>
            <a:r>
              <a:rPr lang="ru-RU" dirty="0" err="1"/>
              <a:t>събития</a:t>
            </a:r>
            <a:r>
              <a:rPr lang="ru-RU" dirty="0"/>
              <a:t> и </a:t>
            </a:r>
            <a:r>
              <a:rPr lang="ru-RU" dirty="0" err="1"/>
              <a:t>дати</a:t>
            </a:r>
            <a:r>
              <a:rPr lang="ru-RU" dirty="0"/>
              <a:t> от </a:t>
            </a:r>
            <a:r>
              <a:rPr lang="ru-RU" dirty="0" err="1"/>
              <a:t>историята</a:t>
            </a:r>
            <a:r>
              <a:rPr lang="ru-RU" dirty="0"/>
              <a:t> на </a:t>
            </a:r>
            <a:r>
              <a:rPr lang="ru-RU" dirty="0" err="1"/>
              <a:t>българския</a:t>
            </a:r>
            <a:r>
              <a:rPr lang="ru-RU" dirty="0"/>
              <a:t> народ. </a:t>
            </a:r>
            <a:r>
              <a:rPr lang="ru-RU" dirty="0" err="1" smtClean="0"/>
              <a:t>Обогатяваме</a:t>
            </a:r>
            <a:r>
              <a:rPr lang="ru-RU" dirty="0" smtClean="0"/>
              <a:t> </a:t>
            </a:r>
            <a:r>
              <a:rPr lang="ru-RU" dirty="0" err="1"/>
              <a:t>познанията</a:t>
            </a:r>
            <a:r>
              <a:rPr lang="ru-RU" dirty="0"/>
              <a:t> им за велики </a:t>
            </a:r>
            <a:r>
              <a:rPr lang="ru-RU" dirty="0" err="1"/>
              <a:t>национални</a:t>
            </a:r>
            <a:r>
              <a:rPr lang="ru-RU" dirty="0"/>
              <a:t> и </a:t>
            </a:r>
            <a:r>
              <a:rPr lang="ru-RU" dirty="0" err="1"/>
              <a:t>местни</a:t>
            </a:r>
            <a:r>
              <a:rPr lang="ru-RU" dirty="0"/>
              <a:t> личности и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просветителско</a:t>
            </a:r>
            <a:r>
              <a:rPr lang="ru-RU" dirty="0"/>
              <a:t> и </a:t>
            </a:r>
            <a:r>
              <a:rPr lang="ru-RU" dirty="0" err="1"/>
              <a:t>книжовно</a:t>
            </a:r>
            <a:r>
              <a:rPr lang="ru-RU" dirty="0"/>
              <a:t> дело, без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нашата</a:t>
            </a:r>
            <a:r>
              <a:rPr lang="ru-RU" dirty="0"/>
              <a:t> </a:t>
            </a:r>
            <a:r>
              <a:rPr lang="ru-RU" dirty="0" err="1"/>
              <a:t>култура</a:t>
            </a:r>
            <a:r>
              <a:rPr lang="ru-RU" dirty="0"/>
              <a:t> не </a:t>
            </a:r>
            <a:r>
              <a:rPr lang="ru-RU" dirty="0" err="1"/>
              <a:t>би</a:t>
            </a:r>
            <a:r>
              <a:rPr lang="ru-RU" dirty="0"/>
              <a:t> се </a:t>
            </a:r>
            <a:r>
              <a:rPr lang="ru-RU" dirty="0" err="1"/>
              <a:t>съхранила</a:t>
            </a:r>
            <a:r>
              <a:rPr lang="ru-RU" dirty="0"/>
              <a:t> до наши дни.</a:t>
            </a:r>
            <a:endParaRPr lang="bg-BG" dirty="0"/>
          </a:p>
        </p:txBody>
      </p:sp>
      <p:pic>
        <p:nvPicPr>
          <p:cNvPr id="3076" name="Picture 4" descr="C:\Users\User\Desktop\снимки - ПРАЗНИЦИ И РАЗВЛЕЧЕНИЯ В ДГ - ВЪТР КВАЛИФИКАЦИЯ\45197789_1890705941049407_7642553531936800768_o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4176464" cy="313234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ЦЕЦО, ЗАПАЗИ ТАЗИ ПАПКА\снимки деца 2019\деца  набор 2012\45121081_1890705121049489_2184705805977124864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21644"/>
            <a:ext cx="4032448" cy="302433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856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D:\снимки 2019 есен 2\IMG-eb2937b8f3117f3c4b2d837d4ed3f761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620" y="4259912"/>
            <a:ext cx="3215796" cy="241184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623"/>
            <a:ext cx="4144963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 descr="D:\снимки 2019 есен 2\IMG-27ff484d14902ed486f953bc54d9306a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835" y="1986508"/>
            <a:ext cx="3597279" cy="269795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снимки 2019 есен 2\IMG-dcb0f1a89314ac59e251358b0b02dfbd-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61639"/>
            <a:ext cx="3552395" cy="266429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снимки 2019 есен 2\IMG-abceeb402993004d9c3be5eb0bb01957-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44" y="4167460"/>
            <a:ext cx="3462337" cy="259675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00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51520" y="329109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• Есенен празник</a:t>
            </a:r>
          </a:p>
          <a:p>
            <a:r>
              <a:rPr lang="ru-RU" dirty="0"/>
              <a:t>С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празник</a:t>
            </a:r>
            <a:r>
              <a:rPr lang="ru-RU" dirty="0"/>
              <a:t> </a:t>
            </a:r>
            <a:r>
              <a:rPr lang="ru-RU" dirty="0" err="1"/>
              <a:t>допринасяме</a:t>
            </a:r>
            <a:r>
              <a:rPr lang="ru-RU" dirty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обогатяване</a:t>
            </a:r>
            <a:r>
              <a:rPr lang="ru-RU" dirty="0" smtClean="0"/>
              <a:t> представите на </a:t>
            </a:r>
            <a:r>
              <a:rPr lang="ru-RU" dirty="0" err="1" smtClean="0"/>
              <a:t>децата</a:t>
            </a:r>
            <a:r>
              <a:rPr lang="ru-RU" dirty="0" smtClean="0"/>
              <a:t> за </a:t>
            </a:r>
            <a:r>
              <a:rPr lang="ru-RU" dirty="0" err="1" smtClean="0"/>
              <a:t>промените</a:t>
            </a:r>
            <a:r>
              <a:rPr lang="ru-RU" dirty="0" smtClean="0"/>
              <a:t>  в сезона. </a:t>
            </a:r>
            <a:r>
              <a:rPr lang="ru-RU" dirty="0" err="1" smtClean="0"/>
              <a:t>Активират</a:t>
            </a:r>
            <a:r>
              <a:rPr lang="ru-RU" dirty="0" smtClean="0"/>
              <a:t> се </a:t>
            </a:r>
            <a:r>
              <a:rPr lang="ru-RU" dirty="0" err="1" smtClean="0"/>
              <a:t>представи</a:t>
            </a:r>
            <a:r>
              <a:rPr lang="ru-RU" dirty="0" smtClean="0"/>
              <a:t> за </a:t>
            </a:r>
            <a:r>
              <a:rPr lang="ru-RU" dirty="0" err="1" smtClean="0"/>
              <a:t>плодове</a:t>
            </a:r>
            <a:r>
              <a:rPr lang="ru-RU" dirty="0" smtClean="0"/>
              <a:t> и </a:t>
            </a:r>
            <a:r>
              <a:rPr lang="ru-RU" dirty="0" err="1" smtClean="0"/>
              <a:t>зеленцуци</a:t>
            </a:r>
            <a:r>
              <a:rPr lang="ru-RU" dirty="0" smtClean="0"/>
              <a:t> </a:t>
            </a:r>
            <a:r>
              <a:rPr lang="ru-RU" dirty="0" err="1" smtClean="0"/>
              <a:t>характерни</a:t>
            </a:r>
            <a:r>
              <a:rPr lang="ru-RU" dirty="0" smtClean="0"/>
              <a:t> за </a:t>
            </a:r>
            <a:r>
              <a:rPr lang="ru-RU" dirty="0" err="1" smtClean="0"/>
              <a:t>есента</a:t>
            </a:r>
            <a:r>
              <a:rPr lang="ru-RU" dirty="0" smtClean="0"/>
              <a:t>. </a:t>
            </a:r>
            <a:r>
              <a:rPr lang="ru-RU" dirty="0" err="1" smtClean="0"/>
              <a:t>Формираме</a:t>
            </a:r>
            <a:r>
              <a:rPr lang="ru-RU" dirty="0" smtClean="0"/>
              <a:t> общи </a:t>
            </a:r>
            <a:r>
              <a:rPr lang="ru-RU" dirty="0" err="1" smtClean="0"/>
              <a:t>представи</a:t>
            </a:r>
            <a:r>
              <a:rPr lang="ru-RU" dirty="0" smtClean="0"/>
              <a:t>  за </a:t>
            </a:r>
            <a:r>
              <a:rPr lang="ru-RU" dirty="0" err="1" smtClean="0"/>
              <a:t>промените</a:t>
            </a:r>
            <a:r>
              <a:rPr lang="ru-RU" dirty="0" smtClean="0"/>
              <a:t> в </a:t>
            </a:r>
            <a:r>
              <a:rPr lang="ru-RU" dirty="0" err="1" smtClean="0"/>
              <a:t>природата</a:t>
            </a:r>
            <a:r>
              <a:rPr lang="ru-RU" dirty="0" smtClean="0"/>
              <a:t> </a:t>
            </a:r>
            <a:r>
              <a:rPr lang="en-US" dirty="0" smtClean="0"/>
              <a:t>. </a:t>
            </a:r>
            <a:r>
              <a:rPr lang="bg-BG" dirty="0" smtClean="0"/>
              <a:t>Активират се представи за животинския свят и дейността на </a:t>
            </a:r>
            <a:r>
              <a:rPr lang="bg-BG" dirty="0" err="1" smtClean="0"/>
              <a:t>селскостопанствата</a:t>
            </a:r>
            <a:r>
              <a:rPr lang="bg-BG" dirty="0" smtClean="0"/>
              <a:t> през есента.</a:t>
            </a:r>
            <a:r>
              <a:rPr lang="ru-RU" dirty="0" smtClean="0"/>
              <a:t>  </a:t>
            </a:r>
            <a:endParaRPr lang="bg-BG" dirty="0"/>
          </a:p>
        </p:txBody>
      </p:sp>
      <p:pic>
        <p:nvPicPr>
          <p:cNvPr id="13314" name="Picture 2" descr="C:\Users\User\Desktop\снимки - ПРАЗНИЦИ И РАЗВЛЕЧЕНИЯ В ДГ - ВЪТР КВАЛИФИКАЦИЯ\44974764_1890682761051725_7802669728048087040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582" y="1988840"/>
            <a:ext cx="4754885" cy="356616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Desktop\снимки - ПРАЗНИЦИ И РАЗВЛЕЧЕНИЯ В ДГ - ВЪТР КВАЛИФИКАЦИЯ\45151823_1890682561051745_729241604693635891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43370"/>
            <a:ext cx="4410377" cy="33077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613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снимки - ПРАЗНИЦИ И РАЗВЛЕЧЕНИЯ В ДГ - ВЪТР КВАЛИФИКАЦИЯ\45227974_1890683147718353_4496590068944732160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3737"/>
            <a:ext cx="4176464" cy="313234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Desktop\снимки - ПРАЗНИЦИ И РАЗВЛЕЧЕНИЯ В ДГ - ВЪТР КВАЛИФИКАЦИЯ\45296896_1890682301051771_617338692812616499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22" y="332656"/>
            <a:ext cx="4219552" cy="316466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снимки - ПРАЗНИЦИ И РАЗВЛЕЧЕНИЯ В ДГ - ВЪТР КВАЛИФИКАЦИЯ\45153584_1890682054385129_1558978566153043968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09019"/>
            <a:ext cx="4176464" cy="313234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снимки - ПРАЗНИЦИ И РАЗВЛЕЧЕНИЯ В ДГ - ВЪТР КВАЛИФИКАЦИЯ\45340069_1890682771051724_5860385529958236160_o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23" y="3645024"/>
            <a:ext cx="4219552" cy="30294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223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18527" y="205270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• </a:t>
            </a:r>
            <a:r>
              <a:rPr lang="ru-RU" b="1" dirty="0" err="1"/>
              <a:t>Честване</a:t>
            </a:r>
            <a:r>
              <a:rPr lang="ru-RU" b="1" dirty="0"/>
              <a:t> 21 </a:t>
            </a:r>
            <a:r>
              <a:rPr lang="ru-RU" b="1" dirty="0" err="1"/>
              <a:t>ноември</a:t>
            </a:r>
            <a:r>
              <a:rPr lang="ru-RU" b="1" dirty="0"/>
              <a:t> е </a:t>
            </a:r>
            <a:r>
              <a:rPr lang="ru-RU" b="1" dirty="0" err="1"/>
              <a:t>Денят</a:t>
            </a:r>
            <a:r>
              <a:rPr lang="ru-RU" b="1" dirty="0"/>
              <a:t> на </a:t>
            </a:r>
            <a:r>
              <a:rPr lang="ru-RU" b="1" dirty="0" err="1"/>
              <a:t>християнското</a:t>
            </a:r>
            <a:r>
              <a:rPr lang="ru-RU" b="1" dirty="0"/>
              <a:t> </a:t>
            </a:r>
            <a:r>
              <a:rPr lang="ru-RU" b="1" dirty="0" smtClean="0"/>
              <a:t>семейство</a:t>
            </a:r>
          </a:p>
          <a:p>
            <a:r>
              <a:rPr lang="bg-BG" dirty="0"/>
              <a:t>За празника </a:t>
            </a:r>
            <a:r>
              <a:rPr lang="bg-BG" dirty="0" smtClean="0"/>
              <a:t>се подготвяме във всички групи. Каним родителите да участват в малки </a:t>
            </a:r>
            <a:r>
              <a:rPr lang="bg-BG" dirty="0" err="1" smtClean="0"/>
              <a:t>работилнички</a:t>
            </a:r>
            <a:r>
              <a:rPr lang="bg-BG" dirty="0" smtClean="0"/>
              <a:t> </a:t>
            </a:r>
            <a:r>
              <a:rPr lang="en-US" dirty="0" smtClean="0"/>
              <a:t>, </a:t>
            </a:r>
            <a:r>
              <a:rPr lang="bg-BG" dirty="0" smtClean="0"/>
              <a:t>в които се забавляват заедно деца и родители.  Вълнението на децата и родителите е голямо. Всяко дете желае да се представи пред своите родители и да ги зарадва.  Празника завършва с </a:t>
            </a:r>
            <a:r>
              <a:rPr lang="ru-RU" dirty="0"/>
              <a:t>п</a:t>
            </a:r>
            <a:r>
              <a:rPr lang="ru-RU" dirty="0" smtClean="0"/>
              <a:t>есни</a:t>
            </a:r>
            <a:r>
              <a:rPr lang="ru-RU" dirty="0"/>
              <a:t>, </a:t>
            </a:r>
            <a:r>
              <a:rPr lang="ru-RU" dirty="0" err="1"/>
              <a:t>стихчета</a:t>
            </a:r>
            <a:r>
              <a:rPr lang="ru-RU" dirty="0"/>
              <a:t> и </a:t>
            </a:r>
            <a:r>
              <a:rPr lang="ru-RU" dirty="0" err="1"/>
              <a:t>забавни</a:t>
            </a:r>
            <a:r>
              <a:rPr lang="ru-RU" dirty="0"/>
              <a:t> </a:t>
            </a:r>
            <a:r>
              <a:rPr lang="ru-RU" dirty="0" err="1"/>
              <a:t>игри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/>
              <a:t>поздрав</a:t>
            </a:r>
            <a:r>
              <a:rPr lang="ru-RU" dirty="0"/>
              <a:t> за </a:t>
            </a:r>
            <a:r>
              <a:rPr lang="ru-RU" dirty="0" smtClean="0"/>
              <a:t>родители </a:t>
            </a:r>
            <a:r>
              <a:rPr lang="ru-RU" dirty="0"/>
              <a:t>и близки</a:t>
            </a:r>
            <a:r>
              <a:rPr lang="ru-RU" dirty="0" smtClean="0"/>
              <a:t>. Чрез </a:t>
            </a:r>
            <a:r>
              <a:rPr lang="ru-RU" dirty="0" err="1" smtClean="0"/>
              <a:t>празника</a:t>
            </a:r>
            <a:r>
              <a:rPr lang="ru-RU" dirty="0"/>
              <a:t> се </a:t>
            </a:r>
            <a:r>
              <a:rPr lang="ru-RU" dirty="0" err="1" smtClean="0"/>
              <a:t>отдава</a:t>
            </a:r>
            <a:r>
              <a:rPr lang="ru-RU" dirty="0" smtClean="0"/>
              <a:t> уважение </a:t>
            </a:r>
            <a:r>
              <a:rPr lang="ru-RU" dirty="0"/>
              <a:t>и </a:t>
            </a:r>
            <a:r>
              <a:rPr lang="ru-RU" dirty="0" err="1"/>
              <a:t>почит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семейството</a:t>
            </a:r>
            <a:r>
              <a:rPr lang="ru-RU" dirty="0"/>
              <a:t> – </a:t>
            </a:r>
            <a:r>
              <a:rPr lang="ru-RU" dirty="0" err="1"/>
              <a:t>най-доброто</a:t>
            </a:r>
            <a:r>
              <a:rPr lang="ru-RU" dirty="0"/>
              <a:t> училище за </a:t>
            </a:r>
            <a:r>
              <a:rPr lang="ru-RU" dirty="0" err="1"/>
              <a:t>християнските</a:t>
            </a:r>
            <a:r>
              <a:rPr lang="ru-RU" dirty="0"/>
              <a:t> добродетели, на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векове</a:t>
            </a:r>
            <a:r>
              <a:rPr lang="ru-RU" dirty="0"/>
              <a:t> се е </a:t>
            </a:r>
            <a:r>
              <a:rPr lang="ru-RU" dirty="0" err="1"/>
              <a:t>крепял</a:t>
            </a:r>
            <a:r>
              <a:rPr lang="ru-RU" dirty="0"/>
              <a:t> </a:t>
            </a:r>
            <a:r>
              <a:rPr lang="ru-RU" dirty="0" err="1"/>
              <a:t>българският</a:t>
            </a:r>
            <a:r>
              <a:rPr lang="ru-RU" dirty="0"/>
              <a:t> род. С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празник</a:t>
            </a:r>
            <a:r>
              <a:rPr lang="ru-RU" dirty="0"/>
              <a:t> </a:t>
            </a:r>
            <a:r>
              <a:rPr lang="ru-RU" dirty="0" err="1"/>
              <a:t>допринасяме</a:t>
            </a:r>
            <a:r>
              <a:rPr lang="ru-RU" dirty="0"/>
              <a:t> за </a:t>
            </a:r>
            <a:r>
              <a:rPr lang="ru-RU" dirty="0" err="1" smtClean="0"/>
              <a:t>осъзнаване</a:t>
            </a:r>
            <a:r>
              <a:rPr lang="en-US" dirty="0" smtClean="0"/>
              <a:t>, </a:t>
            </a:r>
            <a:r>
              <a:rPr lang="bg-BG" dirty="0" smtClean="0"/>
              <a:t>че </a:t>
            </a:r>
            <a:r>
              <a:rPr lang="ru-RU" dirty="0" err="1"/>
              <a:t>с</a:t>
            </a:r>
            <a:r>
              <a:rPr lang="ru-RU" dirty="0" err="1" smtClean="0"/>
              <a:t>емейството</a:t>
            </a:r>
            <a:r>
              <a:rPr lang="ru-RU" dirty="0" smtClean="0"/>
              <a:t> </a:t>
            </a:r>
            <a:r>
              <a:rPr lang="ru-RU" dirty="0"/>
              <a:t>е свято. В него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щастливи</a:t>
            </a:r>
            <a:r>
              <a:rPr lang="ru-RU" dirty="0"/>
              <a:t>.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прегръщани</a:t>
            </a:r>
            <a:r>
              <a:rPr lang="ru-RU" dirty="0"/>
              <a:t>,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обичани</a:t>
            </a:r>
            <a:r>
              <a:rPr lang="ru-RU" dirty="0"/>
              <a:t>, да се </a:t>
            </a:r>
            <a:r>
              <a:rPr lang="ru-RU" dirty="0" err="1"/>
              <a:t>радват</a:t>
            </a:r>
            <a:r>
              <a:rPr lang="ru-RU" dirty="0"/>
              <a:t> на </a:t>
            </a:r>
            <a:r>
              <a:rPr lang="ru-RU" dirty="0" err="1"/>
              <a:t>любовта</a:t>
            </a:r>
            <a:r>
              <a:rPr lang="ru-RU" dirty="0"/>
              <a:t> на </a:t>
            </a:r>
            <a:r>
              <a:rPr lang="ru-RU" dirty="0" err="1"/>
              <a:t>родителите</a:t>
            </a:r>
            <a:r>
              <a:rPr lang="ru-RU" dirty="0"/>
              <a:t> си, но и да се научат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добри</a:t>
            </a:r>
            <a:r>
              <a:rPr lang="ru-RU" dirty="0"/>
              <a:t>. Да се научат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отговорни</a:t>
            </a:r>
            <a:r>
              <a:rPr lang="ru-RU" dirty="0"/>
              <a:t> и </a:t>
            </a:r>
            <a:r>
              <a:rPr lang="ru-RU" dirty="0" err="1"/>
              <a:t>толерантни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4099" name="Picture 3" descr="C:\Users\User\Desktop\снимки - ПРАЗНИЦИ И РАЗВЛЕЧЕНИЯ В ДГ - ВЪТР КВАЛИФИКАЦИЯ\46508221_1920055498114451_677951880486400819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41067"/>
            <a:ext cx="3679886" cy="243731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снимки - ПРАЗНИЦИ И РАЗВЛЕЧЕНИЯ В ДГ - ВЪТР КВАЛИФИКАЦИЯ\46504138_1917444845042183_2348214777144147968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522" y="3573016"/>
            <a:ext cx="2338682" cy="314444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3715382" y="4040607"/>
            <a:ext cx="25136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Monotype Corsiva" pitchFamily="66" charset="0"/>
              </a:rPr>
              <a:t> </a:t>
            </a:r>
            <a:r>
              <a:rPr lang="ru-RU" b="1" dirty="0" err="1">
                <a:latin typeface="Monotype Corsiva" pitchFamily="66" charset="0"/>
              </a:rPr>
              <a:t>Денят</a:t>
            </a:r>
            <a:r>
              <a:rPr lang="ru-RU" b="1" dirty="0">
                <a:latin typeface="Monotype Corsiva" pitchFamily="66" charset="0"/>
              </a:rPr>
              <a:t> на </a:t>
            </a:r>
            <a:r>
              <a:rPr lang="ru-RU" b="1" dirty="0" err="1">
                <a:latin typeface="Monotype Corsiva" pitchFamily="66" charset="0"/>
              </a:rPr>
              <a:t>християнското</a:t>
            </a:r>
            <a:r>
              <a:rPr lang="ru-RU" b="1" dirty="0">
                <a:latin typeface="Monotype Corsiva" pitchFamily="66" charset="0"/>
              </a:rPr>
              <a:t> </a:t>
            </a:r>
            <a:r>
              <a:rPr lang="ru-RU" b="1" dirty="0" smtClean="0">
                <a:latin typeface="Monotype Corsiva" pitchFamily="66" charset="0"/>
              </a:rPr>
              <a:t>семейство, е повод</a:t>
            </a:r>
          </a:p>
          <a:p>
            <a:pPr algn="ctr"/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>
                <a:latin typeface="Monotype Corsiva" pitchFamily="66" charset="0"/>
              </a:rPr>
              <a:t>да </a:t>
            </a:r>
            <a:r>
              <a:rPr lang="ru-RU" b="1" dirty="0" smtClean="0">
                <a:latin typeface="Monotype Corsiva" pitchFamily="66" charset="0"/>
              </a:rPr>
              <a:t>се </a:t>
            </a:r>
            <a:r>
              <a:rPr lang="ru-RU" b="1" dirty="0" err="1" smtClean="0">
                <a:latin typeface="Monotype Corsiva" pitchFamily="66" charset="0"/>
              </a:rPr>
              <a:t>замислим</a:t>
            </a:r>
            <a:r>
              <a:rPr lang="ru-RU" b="1" dirty="0">
                <a:latin typeface="Monotype Corsiva" pitchFamily="66" charset="0"/>
              </a:rPr>
              <a:t>, да отворим душите </a:t>
            </a:r>
            <a:r>
              <a:rPr lang="ru-RU" b="1" dirty="0" smtClean="0">
                <a:latin typeface="Monotype Corsiva" pitchFamily="66" charset="0"/>
              </a:rPr>
              <a:t>и </a:t>
            </a:r>
            <a:r>
              <a:rPr lang="ru-RU" b="1" dirty="0" err="1">
                <a:latin typeface="Monotype Corsiva" pitchFamily="66" charset="0"/>
              </a:rPr>
              <a:t>сърцата</a:t>
            </a:r>
            <a:r>
              <a:rPr lang="ru-RU" b="1" dirty="0">
                <a:latin typeface="Monotype Corsiva" pitchFamily="66" charset="0"/>
              </a:rPr>
              <a:t> си </a:t>
            </a:r>
            <a:r>
              <a:rPr lang="ru-RU" b="1" dirty="0" smtClean="0">
                <a:latin typeface="Monotype Corsiva" pitchFamily="66" charset="0"/>
              </a:rPr>
              <a:t>за доброта, за </a:t>
            </a:r>
            <a:r>
              <a:rPr lang="ru-RU" b="1" dirty="0">
                <a:latin typeface="Monotype Corsiva" pitchFamily="66" charset="0"/>
              </a:rPr>
              <a:t>да </a:t>
            </a:r>
            <a:r>
              <a:rPr lang="ru-RU" b="1" dirty="0" err="1">
                <a:latin typeface="Monotype Corsiva" pitchFamily="66" charset="0"/>
              </a:rPr>
              <a:t>бъдем</a:t>
            </a:r>
            <a:r>
              <a:rPr lang="ru-RU" b="1" dirty="0">
                <a:latin typeface="Monotype Corsiva" pitchFamily="66" charset="0"/>
              </a:rPr>
              <a:t> </a:t>
            </a:r>
            <a:r>
              <a:rPr lang="ru-RU" b="1" dirty="0" err="1">
                <a:latin typeface="Monotype Corsiva" pitchFamily="66" charset="0"/>
              </a:rPr>
              <a:t>благословени</a:t>
            </a:r>
            <a:r>
              <a:rPr lang="ru-RU" b="1" dirty="0">
                <a:latin typeface="Monotype Corsiva" pitchFamily="66" charset="0"/>
              </a:rPr>
              <a:t> </a:t>
            </a:r>
            <a:endParaRPr lang="ru-RU" b="1" dirty="0" smtClean="0">
              <a:latin typeface="Monotype Corsiva" pitchFamily="66" charset="0"/>
            </a:endParaRPr>
          </a:p>
          <a:p>
            <a:pPr algn="ctr"/>
            <a:r>
              <a:rPr lang="ru-RU" b="1" dirty="0" smtClean="0">
                <a:latin typeface="Monotype Corsiva" pitchFamily="66" charset="0"/>
              </a:rPr>
              <a:t>– </a:t>
            </a:r>
            <a:r>
              <a:rPr lang="ru-RU" b="1" dirty="0" err="1">
                <a:latin typeface="Monotype Corsiva" pitchFamily="66" charset="0"/>
              </a:rPr>
              <a:t>ние</a:t>
            </a:r>
            <a:r>
              <a:rPr lang="ru-RU" b="1" dirty="0">
                <a:latin typeface="Monotype Corsiva" pitchFamily="66" charset="0"/>
              </a:rPr>
              <a:t>, </a:t>
            </a:r>
            <a:r>
              <a:rPr lang="ru-RU" b="1" dirty="0" err="1">
                <a:latin typeface="Monotype Corsiva" pitchFamily="66" charset="0"/>
              </a:rPr>
              <a:t>домът</a:t>
            </a:r>
            <a:r>
              <a:rPr lang="ru-RU" b="1" dirty="0">
                <a:latin typeface="Monotype Corsiva" pitchFamily="66" charset="0"/>
              </a:rPr>
              <a:t> </a:t>
            </a:r>
            <a:r>
              <a:rPr lang="ru-RU" b="1" dirty="0" smtClean="0">
                <a:latin typeface="Monotype Corsiva" pitchFamily="66" charset="0"/>
              </a:rPr>
              <a:t>ни, </a:t>
            </a:r>
            <a:r>
              <a:rPr lang="ru-RU" b="1" dirty="0" err="1" smtClean="0">
                <a:latin typeface="Monotype Corsiva" pitchFamily="66" charset="0"/>
              </a:rPr>
              <a:t>семейството</a:t>
            </a:r>
            <a:r>
              <a:rPr lang="ru-RU" b="1" dirty="0" smtClean="0">
                <a:latin typeface="Monotype Corsiva" pitchFamily="66" charset="0"/>
              </a:rPr>
              <a:t> </a:t>
            </a:r>
            <a:r>
              <a:rPr lang="ru-RU" b="1" dirty="0">
                <a:latin typeface="Monotype Corsiva" pitchFamily="66" charset="0"/>
              </a:rPr>
              <a:t>ни.</a:t>
            </a:r>
            <a:endParaRPr lang="bg-BG" b="1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71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снимки - ПРАЗНИЦИ И РАЗВЛЕЧЕНИЯ В ДГ - ВЪТР КВАЛИФИКАЦИЯ\48372185_1949202438533090_5521607279972974592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239053"/>
            <a:ext cx="5976664" cy="336187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95536" y="404664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• </a:t>
            </a:r>
            <a:r>
              <a:rPr lang="ru-RU" b="1" dirty="0" err="1" smtClean="0"/>
              <a:t>Коледно</a:t>
            </a:r>
            <a:r>
              <a:rPr lang="ru-RU" b="1" dirty="0" smtClean="0"/>
              <a:t> </a:t>
            </a:r>
            <a:r>
              <a:rPr lang="ru-RU" b="1" dirty="0" err="1" smtClean="0"/>
              <a:t>тържество</a:t>
            </a:r>
            <a:endParaRPr lang="ru-RU" b="1" dirty="0" smtClean="0"/>
          </a:p>
          <a:p>
            <a:r>
              <a:rPr lang="ru-RU" dirty="0" err="1" smtClean="0"/>
              <a:t>Коледното</a:t>
            </a:r>
            <a:r>
              <a:rPr lang="ru-RU" dirty="0" smtClean="0"/>
              <a:t> </a:t>
            </a:r>
            <a:r>
              <a:rPr lang="ru-RU" dirty="0" err="1" smtClean="0"/>
              <a:t>тържество</a:t>
            </a:r>
            <a:r>
              <a:rPr lang="ru-RU" dirty="0" smtClean="0"/>
              <a:t> </a:t>
            </a:r>
            <a:r>
              <a:rPr lang="ru-RU" dirty="0" err="1" smtClean="0"/>
              <a:t>спомага</a:t>
            </a:r>
            <a:r>
              <a:rPr lang="ru-RU" dirty="0" smtClean="0"/>
              <a:t>  </a:t>
            </a:r>
            <a:r>
              <a:rPr lang="ru-RU" dirty="0" err="1"/>
              <a:t>децата</a:t>
            </a:r>
            <a:r>
              <a:rPr lang="ru-RU" dirty="0"/>
              <a:t> да </a:t>
            </a:r>
            <a:r>
              <a:rPr lang="ru-RU" dirty="0" err="1"/>
              <a:t>разберат</a:t>
            </a:r>
            <a:r>
              <a:rPr lang="ru-RU" dirty="0"/>
              <a:t>, че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съпричастни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живота на </a:t>
            </a:r>
            <a:r>
              <a:rPr lang="ru-RU" dirty="0" err="1"/>
              <a:t>хората</a:t>
            </a:r>
            <a:r>
              <a:rPr lang="ru-RU" dirty="0"/>
              <a:t> в </a:t>
            </a:r>
            <a:r>
              <a:rPr lang="ru-RU" dirty="0" err="1"/>
              <a:t>обществото</a:t>
            </a:r>
            <a:r>
              <a:rPr lang="ru-RU" dirty="0"/>
              <a:t>, в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живеят</a:t>
            </a:r>
            <a:r>
              <a:rPr lang="ru-RU" dirty="0"/>
              <a:t> и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да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приближи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Коледния</a:t>
            </a:r>
            <a:r>
              <a:rPr lang="ru-RU" dirty="0"/>
              <a:t> дух - да правят </a:t>
            </a:r>
            <a:r>
              <a:rPr lang="ru-RU" dirty="0" err="1"/>
              <a:t>добрини</a:t>
            </a:r>
            <a:r>
              <a:rPr lang="ru-RU" dirty="0"/>
              <a:t> и чудеса</a:t>
            </a:r>
            <a:r>
              <a:rPr lang="ru-RU" dirty="0" smtClean="0"/>
              <a:t>. Да </a:t>
            </a:r>
            <a:r>
              <a:rPr lang="ru-RU" dirty="0" err="1"/>
              <a:t>изпитват</a:t>
            </a:r>
            <a:r>
              <a:rPr lang="ru-RU" dirty="0"/>
              <a:t> уважение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възрастните</a:t>
            </a:r>
            <a:r>
              <a:rPr lang="ru-RU" dirty="0"/>
              <a:t> хора и труда </a:t>
            </a:r>
            <a:r>
              <a:rPr lang="ru-RU" dirty="0" smtClean="0"/>
              <a:t>на </a:t>
            </a:r>
            <a:r>
              <a:rPr lang="ru-RU" dirty="0" err="1" smtClean="0"/>
              <a:t>хората</a:t>
            </a:r>
            <a:r>
              <a:rPr lang="ru-RU" dirty="0" smtClean="0"/>
              <a:t>. </a:t>
            </a:r>
            <a:r>
              <a:rPr lang="ru-RU" dirty="0" err="1" smtClean="0"/>
              <a:t>Децата</a:t>
            </a:r>
            <a:r>
              <a:rPr lang="ru-RU" dirty="0" smtClean="0"/>
              <a:t> с </a:t>
            </a:r>
            <a:r>
              <a:rPr lang="ru-RU" dirty="0" err="1" smtClean="0"/>
              <a:t>нетърпение</a:t>
            </a:r>
            <a:r>
              <a:rPr lang="ru-RU" dirty="0" smtClean="0"/>
              <a:t> </a:t>
            </a:r>
            <a:r>
              <a:rPr lang="ru-RU" dirty="0" err="1" smtClean="0"/>
              <a:t>очакват</a:t>
            </a:r>
            <a:r>
              <a:rPr lang="ru-RU" dirty="0" smtClean="0"/>
              <a:t> </a:t>
            </a:r>
            <a:r>
              <a:rPr lang="ru-RU" dirty="0" err="1" smtClean="0"/>
              <a:t>Дядо</a:t>
            </a:r>
            <a:r>
              <a:rPr lang="ru-RU" dirty="0" smtClean="0"/>
              <a:t> </a:t>
            </a:r>
            <a:r>
              <a:rPr lang="ru-RU" dirty="0" err="1" smtClean="0"/>
              <a:t>Коледа</a:t>
            </a:r>
            <a:r>
              <a:rPr lang="ru-RU" dirty="0" smtClean="0"/>
              <a:t>. </a:t>
            </a:r>
            <a:r>
              <a:rPr lang="ru-RU" dirty="0" err="1" smtClean="0"/>
              <a:t>Всички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се </a:t>
            </a:r>
            <a:r>
              <a:rPr lang="ru-RU" dirty="0" err="1" smtClean="0"/>
              <a:t>подготвят</a:t>
            </a:r>
            <a:r>
              <a:rPr lang="ru-RU" dirty="0" smtClean="0"/>
              <a:t> с </a:t>
            </a:r>
            <a:r>
              <a:rPr lang="ru-RU" dirty="0" err="1" smtClean="0"/>
              <a:t>Коледна</a:t>
            </a:r>
            <a:r>
              <a:rPr lang="ru-RU" dirty="0" smtClean="0"/>
              <a:t> </a:t>
            </a:r>
            <a:r>
              <a:rPr lang="ru-RU" dirty="0" err="1" smtClean="0"/>
              <a:t>украса</a:t>
            </a:r>
            <a:r>
              <a:rPr lang="ru-RU" dirty="0" smtClean="0"/>
              <a:t> – </a:t>
            </a:r>
            <a:r>
              <a:rPr lang="ru-RU" dirty="0" err="1" smtClean="0"/>
              <a:t>изработена</a:t>
            </a:r>
            <a:r>
              <a:rPr lang="ru-RU" dirty="0" smtClean="0"/>
              <a:t> от </a:t>
            </a:r>
            <a:r>
              <a:rPr lang="ru-RU" dirty="0" err="1" smtClean="0"/>
              <a:t>децата</a:t>
            </a:r>
            <a:r>
              <a:rPr lang="ru-RU" dirty="0" smtClean="0"/>
              <a:t> и </a:t>
            </a:r>
            <a:r>
              <a:rPr lang="ru-RU" dirty="0" err="1" smtClean="0"/>
              <a:t>учителите</a:t>
            </a:r>
            <a:r>
              <a:rPr lang="ru-RU" dirty="0" smtClean="0"/>
              <a:t>. </a:t>
            </a:r>
            <a:r>
              <a:rPr lang="ru-RU" dirty="0" err="1" smtClean="0"/>
              <a:t>Създават</a:t>
            </a:r>
            <a:r>
              <a:rPr lang="ru-RU" dirty="0" smtClean="0"/>
              <a:t> се </a:t>
            </a:r>
            <a:r>
              <a:rPr lang="ru-RU" dirty="0" err="1" smtClean="0"/>
              <a:t>Коледни</a:t>
            </a:r>
            <a:r>
              <a:rPr lang="ru-RU" dirty="0" smtClean="0"/>
              <a:t> </a:t>
            </a:r>
            <a:r>
              <a:rPr lang="ru-RU" dirty="0" err="1" smtClean="0"/>
              <a:t>кътчета</a:t>
            </a:r>
            <a:r>
              <a:rPr lang="ru-RU" dirty="0"/>
              <a:t> </a:t>
            </a:r>
            <a:r>
              <a:rPr lang="ru-RU" dirty="0" smtClean="0"/>
              <a:t>с </a:t>
            </a:r>
            <a:r>
              <a:rPr lang="ru-RU" dirty="0" err="1" smtClean="0"/>
              <a:t>коледни</a:t>
            </a:r>
            <a:r>
              <a:rPr lang="ru-RU" dirty="0" smtClean="0"/>
              <a:t> </a:t>
            </a:r>
            <a:r>
              <a:rPr lang="ru-RU" dirty="0" err="1" smtClean="0"/>
              <a:t>елхи</a:t>
            </a:r>
            <a:r>
              <a:rPr lang="ru-RU" dirty="0" smtClean="0"/>
              <a:t>. </a:t>
            </a:r>
            <a:r>
              <a:rPr lang="ru-RU" dirty="0" err="1" smtClean="0"/>
              <a:t>Децата</a:t>
            </a:r>
            <a:r>
              <a:rPr lang="ru-RU" dirty="0" smtClean="0"/>
              <a:t> много активно </a:t>
            </a:r>
            <a:r>
              <a:rPr lang="ru-RU" dirty="0" err="1" smtClean="0"/>
              <a:t>участват</a:t>
            </a:r>
            <a:r>
              <a:rPr lang="ru-RU" dirty="0" smtClean="0"/>
              <a:t> в </a:t>
            </a:r>
            <a:r>
              <a:rPr lang="ru-RU" dirty="0" err="1" smtClean="0"/>
              <a:t>изработването</a:t>
            </a:r>
            <a:r>
              <a:rPr lang="ru-RU" dirty="0" smtClean="0"/>
              <a:t> на </a:t>
            </a:r>
            <a:r>
              <a:rPr lang="ru-RU" dirty="0" err="1" smtClean="0"/>
              <a:t>гирлянди</a:t>
            </a:r>
            <a:r>
              <a:rPr lang="ru-RU" dirty="0" smtClean="0"/>
              <a:t> и </a:t>
            </a:r>
            <a:r>
              <a:rPr lang="ru-RU" dirty="0" err="1" smtClean="0"/>
              <a:t>украса</a:t>
            </a:r>
            <a:r>
              <a:rPr lang="ru-RU" dirty="0" smtClean="0"/>
              <a:t> за </a:t>
            </a:r>
            <a:r>
              <a:rPr lang="ru-RU" dirty="0" err="1" smtClean="0"/>
              <a:t>групите</a:t>
            </a:r>
            <a:r>
              <a:rPr lang="ru-RU" dirty="0" smtClean="0"/>
              <a:t>. </a:t>
            </a:r>
            <a:r>
              <a:rPr lang="ru-RU" dirty="0" err="1" smtClean="0"/>
              <a:t>Създават</a:t>
            </a:r>
            <a:r>
              <a:rPr lang="ru-RU" dirty="0" smtClean="0"/>
              <a:t> се </a:t>
            </a:r>
            <a:r>
              <a:rPr lang="ru-RU" dirty="0" err="1" smtClean="0"/>
              <a:t>коледни</a:t>
            </a:r>
            <a:r>
              <a:rPr lang="ru-RU" dirty="0" smtClean="0"/>
              <a:t> </a:t>
            </a:r>
            <a:r>
              <a:rPr lang="ru-RU" dirty="0" err="1" smtClean="0"/>
              <a:t>картички</a:t>
            </a:r>
            <a:r>
              <a:rPr lang="ru-RU" dirty="0" smtClean="0"/>
              <a:t> за </a:t>
            </a:r>
            <a:r>
              <a:rPr lang="ru-RU" dirty="0" err="1" smtClean="0"/>
              <a:t>родителите</a:t>
            </a:r>
            <a:r>
              <a:rPr lang="ru-RU" dirty="0" smtClean="0"/>
              <a:t>. </a:t>
            </a:r>
            <a:r>
              <a:rPr lang="ru-RU" dirty="0" err="1" smtClean="0"/>
              <a:t>Заучават</a:t>
            </a:r>
            <a:r>
              <a:rPr lang="ru-RU" dirty="0" smtClean="0"/>
              <a:t> </a:t>
            </a:r>
            <a:r>
              <a:rPr lang="ru-RU" dirty="0" err="1" smtClean="0"/>
              <a:t>коледни</a:t>
            </a:r>
            <a:r>
              <a:rPr lang="ru-RU" dirty="0" smtClean="0"/>
              <a:t> песни и </a:t>
            </a:r>
            <a:r>
              <a:rPr lang="ru-RU" dirty="0" err="1" smtClean="0"/>
              <a:t>стихчета</a:t>
            </a:r>
            <a:r>
              <a:rPr lang="ru-RU" dirty="0" smtClean="0"/>
              <a:t>. По – </a:t>
            </a:r>
            <a:r>
              <a:rPr lang="ru-RU" dirty="0" err="1" smtClean="0"/>
              <a:t>големите</a:t>
            </a:r>
            <a:r>
              <a:rPr lang="ru-RU" dirty="0" smtClean="0"/>
              <a:t> </a:t>
            </a:r>
            <a:r>
              <a:rPr lang="ru-RU" dirty="0" err="1" smtClean="0"/>
              <a:t>деца</a:t>
            </a:r>
            <a:r>
              <a:rPr lang="ru-RU" dirty="0" smtClean="0"/>
              <a:t> </a:t>
            </a:r>
            <a:r>
              <a:rPr lang="ru-RU" dirty="0" err="1" smtClean="0"/>
              <a:t>изработват</a:t>
            </a:r>
            <a:r>
              <a:rPr lang="ru-RU" dirty="0" smtClean="0"/>
              <a:t> </a:t>
            </a:r>
            <a:r>
              <a:rPr lang="ru-RU" dirty="0" err="1" smtClean="0"/>
              <a:t>сурвачки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127" name="Picture 7" descr="D:\ЦЕЦО, ЗАПАЗИ ТАЗИ ПАПКА\картини обща тема\рамки\yolkoramka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720" y="3284984"/>
            <a:ext cx="6025024" cy="3389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962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4505"/>
            <a:ext cx="2394952" cy="3086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19" y="3529438"/>
            <a:ext cx="2339676" cy="303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795" y="476672"/>
            <a:ext cx="4283968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795" y="476672"/>
            <a:ext cx="4283968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768" y="1955584"/>
            <a:ext cx="2020377" cy="1594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 descr="D:\ЦЕЦО, ЗАПАЗИ ТАЗИ ПАПКА\СНИМКИ НА ГРУПАТА 2018\IMG_20181203_1131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845936"/>
            <a:ext cx="4809983" cy="270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3781194"/>
            <a:ext cx="4809982" cy="2860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987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63481"/>
            <a:ext cx="2348546" cy="417646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D:\ЦЕЦО, ЗАПАЗИ ТАЗИ ПАПКА\СНИМКИ НА ГРУПАТА 2018\IMG_20181219_1040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8"/>
            <a:ext cx="4968552" cy="279481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ЦЕЦО, ЗАПАЗИ ТАЗИ ПАПКА\СНИМКИ НА ГРУПАТА 2018\IMG_20181219_1010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2389766" cy="424847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D:\ЦЕЦО, ЗАПАЗИ ТАЗИ ПАПКА\картини обща тема\рамки\yolkoramka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709" y="-3821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629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827584" y="369381"/>
            <a:ext cx="81849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• </a:t>
            </a:r>
            <a:r>
              <a:rPr lang="bg-BG" b="1" dirty="0" smtClean="0"/>
              <a:t>Бабин ден</a:t>
            </a:r>
          </a:p>
          <a:p>
            <a:r>
              <a:rPr lang="ru-RU" dirty="0"/>
              <a:t>Бабин </a:t>
            </a:r>
            <a:r>
              <a:rPr lang="ru-RU" dirty="0" err="1"/>
              <a:t>ден</a:t>
            </a:r>
            <a:r>
              <a:rPr lang="ru-RU" dirty="0"/>
              <a:t> се </a:t>
            </a:r>
            <a:r>
              <a:rPr lang="ru-RU" dirty="0" err="1"/>
              <a:t>чества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всяко </a:t>
            </a:r>
            <a:r>
              <a:rPr lang="ru-RU" dirty="0" err="1"/>
              <a:t>българско</a:t>
            </a:r>
            <a:r>
              <a:rPr lang="ru-RU" dirty="0"/>
              <a:t> семейство.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своята</a:t>
            </a:r>
            <a:r>
              <a:rPr lang="ru-RU" dirty="0"/>
              <a:t> </a:t>
            </a:r>
            <a:r>
              <a:rPr lang="ru-RU" dirty="0" err="1"/>
              <a:t>изява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ден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 smtClean="0"/>
              <a:t>показват</a:t>
            </a:r>
            <a:r>
              <a:rPr lang="ru-RU" dirty="0" smtClean="0"/>
              <a:t> </a:t>
            </a:r>
            <a:r>
              <a:rPr lang="ru-RU" dirty="0" err="1"/>
              <a:t>своята</a:t>
            </a:r>
            <a:r>
              <a:rPr lang="ru-RU" dirty="0"/>
              <a:t> </a:t>
            </a:r>
            <a:r>
              <a:rPr lang="ru-RU" dirty="0" err="1"/>
              <a:t>признателност</a:t>
            </a:r>
            <a:r>
              <a:rPr lang="ru-RU" dirty="0"/>
              <a:t>, </a:t>
            </a:r>
            <a:r>
              <a:rPr lang="ru-RU" dirty="0" err="1"/>
              <a:t>почит</a:t>
            </a:r>
            <a:r>
              <a:rPr lang="ru-RU" dirty="0"/>
              <a:t> и уважение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баби</a:t>
            </a:r>
            <a:r>
              <a:rPr lang="ru-RU" dirty="0"/>
              <a:t> и </a:t>
            </a:r>
            <a:r>
              <a:rPr lang="ru-RU" dirty="0" smtClean="0"/>
              <a:t>се </a:t>
            </a:r>
            <a:r>
              <a:rPr lang="ru-RU" dirty="0" err="1" smtClean="0"/>
              <a:t>научават</a:t>
            </a:r>
            <a:r>
              <a:rPr lang="ru-RU" dirty="0" smtClean="0"/>
              <a:t> да </a:t>
            </a:r>
            <a:r>
              <a:rPr lang="ru-RU" dirty="0" err="1" smtClean="0"/>
              <a:t>уважават</a:t>
            </a:r>
            <a:r>
              <a:rPr lang="ru-RU" dirty="0" smtClean="0"/>
              <a:t> </a:t>
            </a:r>
            <a:r>
              <a:rPr lang="ru-RU" dirty="0" err="1"/>
              <a:t>българските</a:t>
            </a:r>
            <a:r>
              <a:rPr lang="ru-RU" dirty="0"/>
              <a:t> традиции и </a:t>
            </a:r>
            <a:r>
              <a:rPr lang="ru-RU" dirty="0" err="1"/>
              <a:t>обичаи</a:t>
            </a:r>
            <a:r>
              <a:rPr lang="ru-RU" dirty="0"/>
              <a:t>.</a:t>
            </a:r>
            <a:endParaRPr lang="bg-BG" dirty="0" smtClean="0"/>
          </a:p>
          <a:p>
            <a:endParaRPr lang="bg-BG" b="1" dirty="0"/>
          </a:p>
        </p:txBody>
      </p:sp>
      <p:pic>
        <p:nvPicPr>
          <p:cNvPr id="7171" name="Picture 3" descr="C:\Users\User\Desktop\снимки - ПРАЗНИЦИ И РАЗВЛЕЧЕНИЯ В ДГ - ВЪТР КВАЛИФИКАЦИЯ\50562815_2006310952822238_2210730674975932416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3456384" cy="460851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снимки - ПРАЗНИЦИ И РАЗВЛЕЧЕНИЯ В ДГ - ВЪТР КВАЛИФИКАЦИЯ\50670658_2004924686294198_4816980193841250304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952" y="1700808"/>
            <a:ext cx="4032448" cy="302433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снимки - ПРАЗНИЦИ И РАЗВЛЕЧЕНИЯ В ДГ - ВЪТР КВАЛИФИКАЦИЯ\51092613_2006310956155571_8491890324107427840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365103"/>
            <a:ext cx="3168352" cy="237626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06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снимки - ПРАЗНИЦИ И РАЗВЛЕЧЕНИЯ В ДГ - ВЪТР КВАЛИФИКАЦИЯ\50580391_2004937912959542_4959415688927117312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6094"/>
            <a:ext cx="3888432" cy="29163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снимки - ПРАЗНИЦИ И РАЗВЛЕЧЕНИЯ В ДГ - ВЪТР КВАЛИФИКАЦИЯ\50397955_2004938472959486_1260901045467348992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17684"/>
            <a:ext cx="7072919" cy="397851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ЦЕЦО, ЗАПАЗИ ТАЗИ ПАПКА\СНИМКИ 2019 ГРАДИНАТА\15480696614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8640"/>
            <a:ext cx="4532148" cy="254933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455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260648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• Тържество за </a:t>
            </a:r>
            <a:r>
              <a:rPr lang="bg-BG" b="1" dirty="0"/>
              <a:t>8 март - </a:t>
            </a:r>
            <a:r>
              <a:rPr lang="bg-BG" b="1" dirty="0" smtClean="0"/>
              <a:t>Ден </a:t>
            </a:r>
            <a:r>
              <a:rPr lang="bg-BG" b="1" dirty="0"/>
              <a:t>на майката</a:t>
            </a:r>
            <a:endParaRPr lang="bg-BG" b="1" dirty="0" smtClean="0"/>
          </a:p>
          <a:p>
            <a:r>
              <a:rPr lang="bg-BG" dirty="0" smtClean="0"/>
              <a:t>Празничното </a:t>
            </a:r>
            <a:r>
              <a:rPr lang="ru-RU" dirty="0" err="1"/>
              <a:t>тържество</a:t>
            </a:r>
            <a:r>
              <a:rPr lang="ru-RU" dirty="0"/>
              <a:t> </a:t>
            </a:r>
            <a:r>
              <a:rPr lang="ru-RU" dirty="0" err="1"/>
              <a:t>спомага</a:t>
            </a:r>
            <a:r>
              <a:rPr lang="ru-RU" dirty="0"/>
              <a:t> 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smtClean="0"/>
              <a:t>да </a:t>
            </a:r>
            <a:r>
              <a:rPr lang="ru-RU" dirty="0"/>
              <a:t>се </a:t>
            </a:r>
            <a:r>
              <a:rPr lang="ru-RU" dirty="0" err="1"/>
              <a:t>затвърдят</a:t>
            </a:r>
            <a:r>
              <a:rPr lang="ru-RU" dirty="0"/>
              <a:t> представите </a:t>
            </a:r>
            <a:r>
              <a:rPr lang="ru-RU" dirty="0" smtClean="0"/>
              <a:t>за</a:t>
            </a:r>
          </a:p>
          <a:p>
            <a:r>
              <a:rPr lang="ru-RU" dirty="0" smtClean="0"/>
              <a:t> </a:t>
            </a:r>
            <a:r>
              <a:rPr lang="ru-RU" dirty="0" err="1"/>
              <a:t>Осми</a:t>
            </a:r>
            <a:r>
              <a:rPr lang="ru-RU" dirty="0"/>
              <a:t> март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празник</a:t>
            </a:r>
            <a:r>
              <a:rPr lang="ru-RU" dirty="0"/>
              <a:t> на </a:t>
            </a:r>
            <a:r>
              <a:rPr lang="ru-RU" dirty="0" err="1" smtClean="0"/>
              <a:t>майката</a:t>
            </a:r>
            <a:r>
              <a:rPr lang="ru-RU" dirty="0"/>
              <a:t>. </a:t>
            </a:r>
            <a:r>
              <a:rPr lang="ru-RU" dirty="0" err="1"/>
              <a:t>Приобщаване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културни</a:t>
            </a:r>
            <a:r>
              <a:rPr lang="ru-RU" dirty="0"/>
              <a:t> </a:t>
            </a:r>
            <a:r>
              <a:rPr lang="ru-RU" dirty="0" err="1"/>
              <a:t>еталони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 err="1"/>
              <a:t>разпознаване</a:t>
            </a:r>
            <a:r>
              <a:rPr lang="ru-RU" dirty="0"/>
              <a:t> на </a:t>
            </a:r>
            <a:r>
              <a:rPr lang="ru-RU" dirty="0" err="1"/>
              <a:t>общочовешки</a:t>
            </a:r>
            <a:r>
              <a:rPr lang="ru-RU" dirty="0"/>
              <a:t> </a:t>
            </a:r>
            <a:r>
              <a:rPr lang="ru-RU" dirty="0" smtClean="0"/>
              <a:t>ценности</a:t>
            </a:r>
            <a:r>
              <a:rPr lang="ru-RU" dirty="0"/>
              <a:t> </a:t>
            </a:r>
            <a:r>
              <a:rPr lang="ru-RU" dirty="0" smtClean="0"/>
              <a:t>с </a:t>
            </a:r>
            <a:r>
              <a:rPr lang="ru-RU" dirty="0" err="1" smtClean="0"/>
              <a:t>мотивационен</a:t>
            </a:r>
            <a:r>
              <a:rPr lang="ru-RU" dirty="0" smtClean="0"/>
              <a:t> </a:t>
            </a:r>
            <a:r>
              <a:rPr lang="ru-RU" dirty="0"/>
              <a:t>акцент </a:t>
            </a:r>
            <a:endParaRPr lang="ru-RU" dirty="0" smtClean="0"/>
          </a:p>
          <a:p>
            <a:r>
              <a:rPr lang="ru-RU" dirty="0" err="1" smtClean="0"/>
              <a:t>върху</a:t>
            </a:r>
            <a:r>
              <a:rPr lang="ru-RU" dirty="0" smtClean="0"/>
              <a:t> </a:t>
            </a:r>
            <a:r>
              <a:rPr lang="ru-RU" dirty="0" err="1"/>
              <a:t>семейните</a:t>
            </a:r>
            <a:r>
              <a:rPr lang="ru-RU" dirty="0"/>
              <a:t> </a:t>
            </a:r>
            <a:r>
              <a:rPr lang="ru-RU" dirty="0" smtClean="0"/>
              <a:t>ценности. </a:t>
            </a:r>
            <a:r>
              <a:rPr lang="ru-RU" dirty="0" err="1" smtClean="0"/>
              <a:t>Децата</a:t>
            </a:r>
            <a:r>
              <a:rPr lang="ru-RU" dirty="0" smtClean="0"/>
              <a:t> от </a:t>
            </a:r>
            <a:r>
              <a:rPr lang="ru-RU" dirty="0" err="1" smtClean="0"/>
              <a:t>всички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 </a:t>
            </a:r>
            <a:r>
              <a:rPr lang="ru-RU" dirty="0" err="1" smtClean="0"/>
              <a:t>заучават</a:t>
            </a:r>
            <a:r>
              <a:rPr lang="ru-RU" dirty="0" smtClean="0"/>
              <a:t> песни</a:t>
            </a:r>
            <a:r>
              <a:rPr lang="en-US" dirty="0" smtClean="0"/>
              <a:t>, </a:t>
            </a:r>
            <a:r>
              <a:rPr lang="bg-BG" dirty="0" err="1" smtClean="0"/>
              <a:t>стихчета</a:t>
            </a:r>
            <a:endParaRPr lang="bg-BG" dirty="0" smtClean="0"/>
          </a:p>
          <a:p>
            <a:r>
              <a:rPr lang="bg-BG" dirty="0" smtClean="0"/>
              <a:t> за майката. По- големите деца изработват самостоятелно </a:t>
            </a:r>
            <a:r>
              <a:rPr lang="bg-BG" dirty="0" err="1" smtClean="0"/>
              <a:t>сувенирче</a:t>
            </a:r>
            <a:r>
              <a:rPr lang="bg-BG" dirty="0" smtClean="0"/>
              <a:t> или картичката за своите майки. Активират се </a:t>
            </a:r>
            <a:r>
              <a:rPr lang="ru-RU" dirty="0" smtClean="0"/>
              <a:t>представите </a:t>
            </a:r>
            <a:r>
              <a:rPr lang="ru-RU" dirty="0"/>
              <a:t>за </a:t>
            </a:r>
            <a:r>
              <a:rPr lang="ru-RU" dirty="0" err="1"/>
              <a:t>проява</a:t>
            </a:r>
            <a:r>
              <a:rPr lang="ru-RU" dirty="0"/>
              <a:t> на внимание и </a:t>
            </a:r>
            <a:r>
              <a:rPr lang="ru-RU" dirty="0" err="1"/>
              <a:t>грижа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близки и </a:t>
            </a:r>
            <a:r>
              <a:rPr lang="ru-RU" dirty="0" err="1"/>
              <a:t>роднини</a:t>
            </a:r>
            <a:r>
              <a:rPr lang="ru-RU" dirty="0"/>
              <a:t>, за </a:t>
            </a:r>
            <a:r>
              <a:rPr lang="ru-RU" dirty="0" err="1"/>
              <a:t>правата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 (</a:t>
            </a:r>
            <a:r>
              <a:rPr lang="ru-RU" dirty="0" err="1"/>
              <a:t>обич</a:t>
            </a:r>
            <a:r>
              <a:rPr lang="ru-RU" dirty="0"/>
              <a:t>, </a:t>
            </a:r>
            <a:r>
              <a:rPr lang="ru-RU" dirty="0" err="1"/>
              <a:t>грижа</a:t>
            </a:r>
            <a:r>
              <a:rPr lang="ru-RU" dirty="0"/>
              <a:t>, </a:t>
            </a:r>
            <a:r>
              <a:rPr lang="ru-RU" dirty="0" err="1"/>
              <a:t>сигурност</a:t>
            </a:r>
            <a:r>
              <a:rPr lang="ru-RU" dirty="0"/>
              <a:t>).</a:t>
            </a:r>
            <a:endParaRPr lang="bg-BG" dirty="0"/>
          </a:p>
        </p:txBody>
      </p:sp>
      <p:pic>
        <p:nvPicPr>
          <p:cNvPr id="2053" name="Picture 5" descr="D:\ЦЕЦО, ЗАПАЗИ ТАЗИ ПАПКА\снимки деца 2019\IMG_20190305_0803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879072"/>
            <a:ext cx="1944216" cy="34563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80928"/>
            <a:ext cx="3985928" cy="22420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D:\ЦЕЦО, ЗАПАЗИ ТАЗИ ПАПКА\СНИМКИ НА ГРУПАТА 2018\IMG_20180308_1117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521004"/>
            <a:ext cx="3988486" cy="224352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640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7544" y="260648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107504" y="117987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• </a:t>
            </a:r>
            <a:r>
              <a:rPr lang="ru-RU" b="1" dirty="0" err="1" smtClean="0"/>
              <a:t>Цикъла</a:t>
            </a:r>
            <a:r>
              <a:rPr lang="ru-RU" b="1" dirty="0" smtClean="0"/>
              <a:t> </a:t>
            </a:r>
            <a:r>
              <a:rPr lang="ru-RU" b="1" dirty="0"/>
              <a:t>от </a:t>
            </a:r>
            <a:r>
              <a:rPr lang="ru-RU" b="1" dirty="0" err="1"/>
              <a:t>празници</a:t>
            </a:r>
            <a:r>
              <a:rPr lang="ru-RU" b="1" dirty="0"/>
              <a:t> и </a:t>
            </a:r>
            <a:r>
              <a:rPr lang="ru-RU" b="1" dirty="0" err="1"/>
              <a:t>обичаи</a:t>
            </a:r>
            <a:r>
              <a:rPr lang="ru-RU" b="1" dirty="0"/>
              <a:t> от Баба Марта </a:t>
            </a:r>
            <a:r>
              <a:rPr lang="ru-RU" b="1" dirty="0" smtClean="0"/>
              <a:t>до </a:t>
            </a:r>
            <a:r>
              <a:rPr lang="ru-RU" b="1" dirty="0" err="1" smtClean="0"/>
              <a:t>Гергьовден</a:t>
            </a:r>
            <a:endParaRPr lang="ru-RU" b="1" dirty="0" smtClean="0"/>
          </a:p>
          <a:p>
            <a:pPr algn="ctr"/>
            <a:r>
              <a:rPr lang="ru-RU" b="1" dirty="0"/>
              <a:t> </a:t>
            </a:r>
            <a:r>
              <a:rPr lang="ru-RU" b="1" dirty="0" err="1"/>
              <a:t>Дърво</a:t>
            </a:r>
            <a:r>
              <a:rPr lang="ru-RU" b="1" dirty="0"/>
              <a:t> се </a:t>
            </a:r>
            <a:r>
              <a:rPr lang="ru-RU" b="1" dirty="0" err="1"/>
              <a:t>вие</a:t>
            </a:r>
            <a:r>
              <a:rPr lang="ru-RU" b="1" dirty="0"/>
              <a:t> , </a:t>
            </a:r>
            <a:r>
              <a:rPr lang="ru-RU" b="1" dirty="0" err="1"/>
              <a:t>дорде</a:t>
            </a:r>
            <a:r>
              <a:rPr lang="ru-RU" b="1" dirty="0"/>
              <a:t> е младо</a:t>
            </a:r>
          </a:p>
          <a:p>
            <a:r>
              <a:rPr lang="ru-RU" dirty="0" err="1"/>
              <a:t>Тази</a:t>
            </a:r>
            <a:r>
              <a:rPr lang="ru-RU" dirty="0"/>
              <a:t> стара максима ни </a:t>
            </a:r>
            <a:r>
              <a:rPr lang="ru-RU" dirty="0" err="1"/>
              <a:t>уверява,че</a:t>
            </a:r>
            <a:r>
              <a:rPr lang="ru-RU" dirty="0"/>
              <a:t> </a:t>
            </a:r>
            <a:r>
              <a:rPr lang="ru-RU" dirty="0" err="1"/>
              <a:t>социално</a:t>
            </a:r>
            <a:r>
              <a:rPr lang="ru-RU" dirty="0"/>
              <a:t>-нормативна педагогика, </a:t>
            </a:r>
            <a:r>
              <a:rPr lang="ru-RU" dirty="0" err="1"/>
              <a:t>захваща</a:t>
            </a:r>
            <a:r>
              <a:rPr lang="ru-RU" dirty="0"/>
              <a:t> </a:t>
            </a:r>
            <a:r>
              <a:rPr lang="ru-RU" dirty="0" err="1"/>
              <a:t>своята</a:t>
            </a:r>
            <a:r>
              <a:rPr lang="ru-RU" dirty="0"/>
              <a:t> </a:t>
            </a:r>
            <a:r>
              <a:rPr lang="ru-RU" dirty="0" err="1"/>
              <a:t>образователна</a:t>
            </a:r>
            <a:r>
              <a:rPr lang="ru-RU" dirty="0"/>
              <a:t> и </a:t>
            </a:r>
            <a:r>
              <a:rPr lang="ru-RU" dirty="0" err="1"/>
              <a:t>възпитателна</a:t>
            </a:r>
            <a:r>
              <a:rPr lang="ru-RU" dirty="0"/>
              <a:t> </a:t>
            </a:r>
            <a:r>
              <a:rPr lang="ru-RU" dirty="0" err="1"/>
              <a:t>похватност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при </a:t>
            </a:r>
            <a:r>
              <a:rPr lang="ru-RU" dirty="0" err="1"/>
              <a:t>раждането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Обичаите</a:t>
            </a:r>
            <a:r>
              <a:rPr lang="ru-RU" dirty="0"/>
              <a:t> и </a:t>
            </a:r>
            <a:r>
              <a:rPr lang="ru-RU" dirty="0" err="1"/>
              <a:t>обредите</a:t>
            </a:r>
            <a:r>
              <a:rPr lang="ru-RU" dirty="0"/>
              <a:t> от </a:t>
            </a:r>
            <a:r>
              <a:rPr lang="ru-RU" dirty="0" err="1"/>
              <a:t>раждането</a:t>
            </a:r>
            <a:r>
              <a:rPr lang="ru-RU" dirty="0"/>
              <a:t> до края на живота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елементи</a:t>
            </a:r>
            <a:r>
              <a:rPr lang="ru-RU" dirty="0"/>
              <a:t> на </a:t>
            </a:r>
            <a:r>
              <a:rPr lang="ru-RU" dirty="0" err="1"/>
              <a:t>духовната</a:t>
            </a:r>
            <a:r>
              <a:rPr lang="ru-RU" dirty="0"/>
              <a:t> </a:t>
            </a:r>
            <a:r>
              <a:rPr lang="ru-RU" dirty="0" err="1"/>
              <a:t>култура</a:t>
            </a:r>
            <a:r>
              <a:rPr lang="ru-RU" dirty="0"/>
              <a:t> на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народ.Те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глътка</a:t>
            </a:r>
            <a:r>
              <a:rPr lang="ru-RU" dirty="0"/>
              <a:t> </a:t>
            </a:r>
            <a:r>
              <a:rPr lang="ru-RU" dirty="0" err="1"/>
              <a:t>майчино</a:t>
            </a:r>
            <a:r>
              <a:rPr lang="ru-RU" dirty="0"/>
              <a:t> </a:t>
            </a:r>
            <a:r>
              <a:rPr lang="ru-RU" dirty="0" err="1"/>
              <a:t>мляко</a:t>
            </a:r>
            <a:r>
              <a:rPr lang="ru-RU" dirty="0"/>
              <a:t> и </a:t>
            </a:r>
            <a:r>
              <a:rPr lang="ru-RU" dirty="0" err="1"/>
              <a:t>късче</a:t>
            </a:r>
            <a:r>
              <a:rPr lang="ru-RU" dirty="0"/>
              <a:t> </a:t>
            </a:r>
            <a:r>
              <a:rPr lang="ru-RU" dirty="0" err="1"/>
              <a:t>синьо</a:t>
            </a:r>
            <a:r>
              <a:rPr lang="ru-RU" dirty="0"/>
              <a:t> </a:t>
            </a:r>
            <a:r>
              <a:rPr lang="ru-RU" dirty="0" err="1"/>
              <a:t>небе,глътка</a:t>
            </a:r>
            <a:r>
              <a:rPr lang="ru-RU" dirty="0"/>
              <a:t> </a:t>
            </a:r>
            <a:r>
              <a:rPr lang="ru-RU" dirty="0" err="1"/>
              <a:t>въздух</a:t>
            </a:r>
            <a:r>
              <a:rPr lang="ru-RU" dirty="0"/>
              <a:t> за живот. Те </a:t>
            </a:r>
            <a:r>
              <a:rPr lang="ru-RU" dirty="0" err="1"/>
              <a:t>изграждат</a:t>
            </a:r>
            <a:r>
              <a:rPr lang="ru-RU" dirty="0"/>
              <a:t> </a:t>
            </a:r>
            <a:r>
              <a:rPr lang="ru-RU" dirty="0" err="1"/>
              <a:t>специфичното</a:t>
            </a:r>
            <a:r>
              <a:rPr lang="ru-RU" dirty="0"/>
              <a:t> чувство за </a:t>
            </a:r>
            <a:r>
              <a:rPr lang="ru-RU" dirty="0" err="1"/>
              <a:t>принадлежност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род и родина, много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да </a:t>
            </a:r>
            <a:r>
              <a:rPr lang="ru-RU" dirty="0" err="1"/>
              <a:t>стори</a:t>
            </a:r>
            <a:r>
              <a:rPr lang="ru-RU" dirty="0"/>
              <a:t> </a:t>
            </a:r>
            <a:r>
              <a:rPr lang="ru-RU" dirty="0" err="1"/>
              <a:t>училището</a:t>
            </a:r>
            <a:r>
              <a:rPr lang="ru-RU" dirty="0"/>
              <a:t>. </a:t>
            </a:r>
            <a:r>
              <a:rPr lang="ru-RU" dirty="0" err="1"/>
              <a:t>Ето</a:t>
            </a:r>
            <a:r>
              <a:rPr lang="ru-RU" dirty="0"/>
              <a:t> </a:t>
            </a:r>
            <a:r>
              <a:rPr lang="ru-RU" dirty="0" err="1"/>
              <a:t>защо</a:t>
            </a:r>
            <a:r>
              <a:rPr lang="ru-RU" dirty="0"/>
              <a:t>, </a:t>
            </a:r>
            <a:r>
              <a:rPr lang="ru-RU" dirty="0" err="1"/>
              <a:t>училищното</a:t>
            </a:r>
            <a:r>
              <a:rPr lang="ru-RU" dirty="0"/>
              <a:t> образование и </a:t>
            </a:r>
            <a:r>
              <a:rPr lang="ru-RU" dirty="0" err="1"/>
              <a:t>възпитание</a:t>
            </a:r>
            <a:r>
              <a:rPr lang="ru-RU" dirty="0"/>
              <a:t> се </a:t>
            </a:r>
            <a:r>
              <a:rPr lang="ru-RU" dirty="0" err="1"/>
              <a:t>явява</a:t>
            </a:r>
            <a:r>
              <a:rPr lang="ru-RU" dirty="0"/>
              <a:t> приемник и </a:t>
            </a:r>
            <a:r>
              <a:rPr lang="ru-RU" dirty="0" err="1"/>
              <a:t>продължител</a:t>
            </a:r>
            <a:r>
              <a:rPr lang="ru-RU" dirty="0"/>
              <a:t> на </a:t>
            </a:r>
            <a:r>
              <a:rPr lang="ru-RU" dirty="0" err="1"/>
              <a:t>народните</a:t>
            </a:r>
            <a:r>
              <a:rPr lang="ru-RU" dirty="0"/>
              <a:t> традиции,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основен</a:t>
            </a:r>
            <a:r>
              <a:rPr lang="ru-RU" dirty="0"/>
              <a:t> </a:t>
            </a:r>
            <a:r>
              <a:rPr lang="ru-RU" dirty="0" err="1"/>
              <a:t>регулатор</a:t>
            </a:r>
            <a:r>
              <a:rPr lang="ru-RU" dirty="0"/>
              <a:t> в </a:t>
            </a:r>
            <a:r>
              <a:rPr lang="ru-RU" dirty="0" err="1"/>
              <a:t>културния</a:t>
            </a:r>
            <a:r>
              <a:rPr lang="ru-RU" dirty="0"/>
              <a:t> живот на </a:t>
            </a:r>
            <a:r>
              <a:rPr lang="ru-RU" dirty="0" err="1"/>
              <a:t>децата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Изучаването</a:t>
            </a:r>
            <a:r>
              <a:rPr lang="ru-RU" dirty="0"/>
              <a:t> на </a:t>
            </a:r>
            <a:r>
              <a:rPr lang="ru-RU" dirty="0" err="1"/>
              <a:t>традиционната</a:t>
            </a:r>
            <a:r>
              <a:rPr lang="ru-RU" dirty="0"/>
              <a:t> народна </a:t>
            </a:r>
            <a:r>
              <a:rPr lang="ru-RU" dirty="0" err="1"/>
              <a:t>култура</a:t>
            </a:r>
            <a:r>
              <a:rPr lang="ru-RU" dirty="0"/>
              <a:t> </a:t>
            </a:r>
            <a:r>
              <a:rPr lang="ru-RU" dirty="0" err="1"/>
              <a:t>спомага</a:t>
            </a:r>
            <a:r>
              <a:rPr lang="ru-RU" dirty="0"/>
              <a:t> народите да се </a:t>
            </a:r>
            <a:r>
              <a:rPr lang="ru-RU" dirty="0" err="1"/>
              <a:t>чувстват</a:t>
            </a:r>
            <a:r>
              <a:rPr lang="ru-RU" dirty="0"/>
              <a:t> </a:t>
            </a:r>
            <a:r>
              <a:rPr lang="ru-RU" dirty="0" err="1"/>
              <a:t>винаги</a:t>
            </a:r>
            <a:r>
              <a:rPr lang="ru-RU" dirty="0"/>
              <a:t> </a:t>
            </a:r>
            <a:r>
              <a:rPr lang="ru-RU" dirty="0" err="1"/>
              <a:t>горди</a:t>
            </a:r>
            <a:r>
              <a:rPr lang="ru-RU" dirty="0"/>
              <a:t>, че </a:t>
            </a:r>
            <a:r>
              <a:rPr lang="ru-RU" dirty="0" err="1"/>
              <a:t>са</a:t>
            </a:r>
            <a:r>
              <a:rPr lang="ru-RU" dirty="0"/>
              <a:t> част от </a:t>
            </a:r>
            <a:r>
              <a:rPr lang="ru-RU" dirty="0" err="1"/>
              <a:t>една</a:t>
            </a:r>
            <a:r>
              <a:rPr lang="ru-RU" dirty="0"/>
              <a:t> или друга нация.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разкрива</a:t>
            </a:r>
            <a:r>
              <a:rPr lang="ru-RU" dirty="0"/>
              <a:t> </a:t>
            </a:r>
            <a:r>
              <a:rPr lang="ru-RU" dirty="0" err="1"/>
              <a:t>онова</a:t>
            </a:r>
            <a:r>
              <a:rPr lang="ru-RU" dirty="0"/>
              <a:t> неизмеримо богатство от идеи, </a:t>
            </a:r>
            <a:r>
              <a:rPr lang="ru-RU" dirty="0" err="1"/>
              <a:t>духовни</a:t>
            </a:r>
            <a:r>
              <a:rPr lang="ru-RU" dirty="0"/>
              <a:t> и </a:t>
            </a:r>
            <a:r>
              <a:rPr lang="ru-RU" dirty="0" err="1"/>
              <a:t>материални</a:t>
            </a:r>
            <a:r>
              <a:rPr lang="ru-RU" dirty="0"/>
              <a:t> ценности,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отвеждат</a:t>
            </a:r>
            <a:r>
              <a:rPr lang="ru-RU" dirty="0"/>
              <a:t> до </a:t>
            </a:r>
            <a:r>
              <a:rPr lang="ru-RU" dirty="0" err="1"/>
              <a:t>корена</a:t>
            </a:r>
            <a:r>
              <a:rPr lang="ru-RU" dirty="0"/>
              <a:t> </a:t>
            </a:r>
            <a:r>
              <a:rPr lang="ru-RU" dirty="0" err="1"/>
              <a:t>далеч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вековете.Това</a:t>
            </a:r>
            <a:r>
              <a:rPr lang="ru-RU" dirty="0"/>
              <a:t> </a:t>
            </a:r>
            <a:r>
              <a:rPr lang="ru-RU" dirty="0" err="1"/>
              <a:t>привързва</a:t>
            </a:r>
            <a:r>
              <a:rPr lang="ru-RU" dirty="0"/>
              <a:t> </a:t>
            </a:r>
            <a:r>
              <a:rPr lang="ru-RU" dirty="0" err="1"/>
              <a:t>хората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миналото</a:t>
            </a:r>
            <a:r>
              <a:rPr lang="ru-RU" dirty="0"/>
              <a:t> на </a:t>
            </a:r>
            <a:r>
              <a:rPr lang="ru-RU" dirty="0" err="1"/>
              <a:t>своята</a:t>
            </a:r>
            <a:r>
              <a:rPr lang="ru-RU" dirty="0"/>
              <a:t> </a:t>
            </a:r>
            <a:r>
              <a:rPr lang="ru-RU" dirty="0" err="1"/>
              <a:t>родина,прави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устойчиви</a:t>
            </a:r>
            <a:r>
              <a:rPr lang="ru-RU" dirty="0"/>
              <a:t> и </a:t>
            </a:r>
            <a:r>
              <a:rPr lang="ru-RU" dirty="0" err="1"/>
              <a:t>непреклонни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чуждото</a:t>
            </a:r>
            <a:r>
              <a:rPr lang="ru-RU" dirty="0" smtClean="0"/>
              <a:t>.</a:t>
            </a:r>
          </a:p>
          <a:p>
            <a:r>
              <a:rPr lang="ru-RU" dirty="0" err="1"/>
              <a:t>Срещата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с </a:t>
            </a:r>
            <a:r>
              <a:rPr lang="ru-RU" dirty="0" err="1"/>
              <a:t>традиционната</a:t>
            </a:r>
            <a:r>
              <a:rPr lang="ru-RU" dirty="0"/>
              <a:t> народна </a:t>
            </a:r>
            <a:r>
              <a:rPr lang="ru-RU" dirty="0" err="1"/>
              <a:t>култура</a:t>
            </a:r>
            <a:r>
              <a:rPr lang="ru-RU" dirty="0"/>
              <a:t> е не само </a:t>
            </a:r>
            <a:r>
              <a:rPr lang="ru-RU" dirty="0" err="1"/>
              <a:t>докосване</a:t>
            </a:r>
            <a:r>
              <a:rPr lang="ru-RU" dirty="0"/>
              <a:t> до </a:t>
            </a:r>
            <a:r>
              <a:rPr lang="ru-RU" dirty="0" err="1"/>
              <a:t>голямото</a:t>
            </a:r>
            <a:r>
              <a:rPr lang="ru-RU" dirty="0"/>
              <a:t> </a:t>
            </a:r>
            <a:r>
              <a:rPr lang="ru-RU" dirty="0" err="1"/>
              <a:t>изкуство</a:t>
            </a:r>
            <a:r>
              <a:rPr lang="ru-RU" dirty="0"/>
              <a:t>, но и </a:t>
            </a:r>
            <a:r>
              <a:rPr lang="ru-RU" dirty="0" err="1"/>
              <a:t>вникване</a:t>
            </a:r>
            <a:r>
              <a:rPr lang="ru-RU" dirty="0"/>
              <a:t> в </a:t>
            </a:r>
            <a:r>
              <a:rPr lang="ru-RU" dirty="0" err="1"/>
              <a:t>душата</a:t>
            </a:r>
            <a:r>
              <a:rPr lang="ru-RU" dirty="0"/>
              <a:t> на </a:t>
            </a:r>
            <a:r>
              <a:rPr lang="ru-RU" dirty="0" err="1"/>
              <a:t>твореца</a:t>
            </a:r>
            <a:r>
              <a:rPr lang="ru-RU" dirty="0"/>
              <a:t>, в </a:t>
            </a:r>
            <a:r>
              <a:rPr lang="ru-RU" dirty="0" err="1"/>
              <a:t>радостите</a:t>
            </a:r>
            <a:r>
              <a:rPr lang="ru-RU" dirty="0"/>
              <a:t> и </a:t>
            </a:r>
            <a:r>
              <a:rPr lang="ru-RU" dirty="0" err="1"/>
              <a:t>вълненията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заставяли</a:t>
            </a:r>
            <a:r>
              <a:rPr lang="ru-RU" dirty="0"/>
              <a:t> да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създаде</a:t>
            </a:r>
            <a:r>
              <a:rPr lang="ru-RU" dirty="0"/>
              <a:t>. В </a:t>
            </a:r>
            <a:r>
              <a:rPr lang="ru-RU" dirty="0" err="1"/>
              <a:t>народното</a:t>
            </a:r>
            <a:r>
              <a:rPr lang="ru-RU" dirty="0"/>
              <a:t> творчество е </a:t>
            </a:r>
            <a:r>
              <a:rPr lang="ru-RU" dirty="0" err="1"/>
              <a:t>отразен</a:t>
            </a:r>
            <a:r>
              <a:rPr lang="ru-RU" dirty="0"/>
              <a:t> </a:t>
            </a:r>
            <a:r>
              <a:rPr lang="ru-RU" dirty="0" err="1"/>
              <a:t>духът</a:t>
            </a:r>
            <a:r>
              <a:rPr lang="ru-RU" dirty="0"/>
              <a:t> на </a:t>
            </a:r>
            <a:r>
              <a:rPr lang="ru-RU" dirty="0" err="1"/>
              <a:t>народа,неговата</a:t>
            </a:r>
            <a:r>
              <a:rPr lang="ru-RU" dirty="0"/>
              <a:t> </a:t>
            </a:r>
            <a:r>
              <a:rPr lang="ru-RU" dirty="0" err="1"/>
              <a:t>нравствена</a:t>
            </a:r>
            <a:r>
              <a:rPr lang="ru-RU" dirty="0"/>
              <a:t> чистота. Всяко </a:t>
            </a:r>
            <a:r>
              <a:rPr lang="ru-RU" dirty="0" err="1"/>
              <a:t>създадено</a:t>
            </a:r>
            <a:r>
              <a:rPr lang="ru-RU" dirty="0"/>
              <a:t> от народа творение е откровение, </a:t>
            </a:r>
            <a:r>
              <a:rPr lang="ru-RU" dirty="0" err="1"/>
              <a:t>радост</a:t>
            </a:r>
            <a:r>
              <a:rPr lang="ru-RU" dirty="0"/>
              <a:t> или </a:t>
            </a:r>
            <a:r>
              <a:rPr lang="ru-RU" dirty="0" err="1"/>
              <a:t>тъга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То </a:t>
            </a:r>
            <a:r>
              <a:rPr lang="ru-RU" dirty="0"/>
              <a:t>се е предавало от поколение на поколение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естетически</a:t>
            </a:r>
            <a:r>
              <a:rPr lang="ru-RU" dirty="0"/>
              <a:t> завет, </a:t>
            </a:r>
            <a:r>
              <a:rPr lang="ru-RU" dirty="0" err="1"/>
              <a:t>събрало</a:t>
            </a:r>
            <a:r>
              <a:rPr lang="ru-RU" dirty="0"/>
              <a:t> в себе си народно остроумие</a:t>
            </a:r>
            <a:r>
              <a:rPr lang="ru-RU" dirty="0" smtClean="0"/>
              <a:t>, </a:t>
            </a:r>
            <a:r>
              <a:rPr lang="ru-RU" dirty="0" err="1" smtClean="0"/>
              <a:t>естетическо</a:t>
            </a:r>
            <a:r>
              <a:rPr lang="ru-RU" dirty="0" smtClean="0"/>
              <a:t> </a:t>
            </a:r>
            <a:r>
              <a:rPr lang="ru-RU" dirty="0" err="1"/>
              <a:t>виждане</a:t>
            </a:r>
            <a:r>
              <a:rPr lang="ru-RU" dirty="0"/>
              <a:t> и чувство</a:t>
            </a:r>
            <a:r>
              <a:rPr lang="ru-RU" dirty="0" smtClean="0"/>
              <a:t>, </a:t>
            </a:r>
            <a:r>
              <a:rPr lang="ru-RU" dirty="0" err="1" smtClean="0"/>
              <a:t>възвишените</a:t>
            </a:r>
            <a:r>
              <a:rPr lang="ru-RU" dirty="0" smtClean="0"/>
              <a:t> </a:t>
            </a:r>
            <a:r>
              <a:rPr lang="ru-RU" dirty="0"/>
              <a:t>добродетели.</a:t>
            </a:r>
          </a:p>
          <a:p>
            <a:endParaRPr lang="ru-RU" dirty="0"/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03565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61048"/>
            <a:ext cx="3208676" cy="250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742056"/>
            <a:ext cx="3868296" cy="2902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608" y="3717032"/>
            <a:ext cx="4066668" cy="304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4245422" cy="23880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626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107504" y="116632"/>
            <a:ext cx="885698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Известна е </a:t>
            </a:r>
            <a:r>
              <a:rPr lang="ru-RU" dirty="0" err="1"/>
              <a:t>истината</a:t>
            </a:r>
            <a:r>
              <a:rPr lang="ru-RU" dirty="0" smtClean="0"/>
              <a:t>, че </a:t>
            </a:r>
            <a:r>
              <a:rPr lang="ru-RU" dirty="0"/>
              <a:t>всяко явление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продължи</a:t>
            </a:r>
            <a:r>
              <a:rPr lang="ru-RU" dirty="0"/>
              <a:t> по </a:t>
            </a:r>
            <a:r>
              <a:rPr lang="ru-RU" dirty="0" err="1"/>
              <a:t>пътя</a:t>
            </a:r>
            <a:r>
              <a:rPr lang="ru-RU" dirty="0"/>
              <a:t> на </a:t>
            </a:r>
            <a:r>
              <a:rPr lang="ru-RU" dirty="0" err="1" smtClean="0"/>
              <a:t>обновлението</a:t>
            </a:r>
            <a:r>
              <a:rPr lang="ru-RU" dirty="0" smtClean="0"/>
              <a:t>.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/>
              <a:t>е привилегия на </a:t>
            </a:r>
            <a:r>
              <a:rPr lang="ru-RU" dirty="0" err="1"/>
              <a:t>младото</a:t>
            </a:r>
            <a:r>
              <a:rPr lang="ru-RU" dirty="0"/>
              <a:t> поколение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продължител</a:t>
            </a:r>
            <a:r>
              <a:rPr lang="ru-RU" dirty="0"/>
              <a:t> на </a:t>
            </a:r>
            <a:r>
              <a:rPr lang="ru-RU" dirty="0" err="1"/>
              <a:t>народната</a:t>
            </a:r>
            <a:r>
              <a:rPr lang="ru-RU" dirty="0"/>
              <a:t> традиционна </a:t>
            </a:r>
            <a:r>
              <a:rPr lang="ru-RU" dirty="0" err="1"/>
              <a:t>култура</a:t>
            </a:r>
            <a:r>
              <a:rPr lang="ru-RU" dirty="0"/>
              <a:t>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/>
              <a:t>всички</a:t>
            </a:r>
            <a:r>
              <a:rPr lang="ru-RU" dirty="0"/>
              <a:t> области на </a:t>
            </a:r>
            <a:r>
              <a:rPr lang="ru-RU" dirty="0" err="1"/>
              <a:t>фолклора</a:t>
            </a:r>
            <a:r>
              <a:rPr lang="ru-RU" dirty="0"/>
              <a:t> песни</a:t>
            </a:r>
            <a:r>
              <a:rPr lang="ru-RU" dirty="0" smtClean="0"/>
              <a:t>, </a:t>
            </a:r>
            <a:r>
              <a:rPr lang="ru-RU" dirty="0" err="1" smtClean="0"/>
              <a:t>танци</a:t>
            </a:r>
            <a:r>
              <a:rPr lang="ru-RU" dirty="0" smtClean="0"/>
              <a:t>, </a:t>
            </a:r>
            <a:r>
              <a:rPr lang="ru-RU" dirty="0" err="1" smtClean="0"/>
              <a:t>приложно</a:t>
            </a:r>
            <a:r>
              <a:rPr lang="ru-RU" dirty="0" smtClean="0"/>
              <a:t> </a:t>
            </a:r>
            <a:r>
              <a:rPr lang="ru-RU" dirty="0" err="1"/>
              <a:t>изкуство</a:t>
            </a:r>
            <a:r>
              <a:rPr lang="ru-RU" dirty="0" smtClean="0"/>
              <a:t>, </a:t>
            </a:r>
            <a:r>
              <a:rPr lang="ru-RU" dirty="0" err="1" smtClean="0"/>
              <a:t>народни</a:t>
            </a:r>
            <a:r>
              <a:rPr lang="ru-RU" dirty="0" smtClean="0"/>
              <a:t> </a:t>
            </a:r>
            <a:r>
              <a:rPr lang="ru-RU" dirty="0" err="1"/>
              <a:t>обичаи</a:t>
            </a:r>
            <a:r>
              <a:rPr lang="ru-RU" dirty="0"/>
              <a:t> и </a:t>
            </a:r>
            <a:r>
              <a:rPr lang="ru-RU" dirty="0" err="1"/>
              <a:t>обреди</a:t>
            </a:r>
            <a:r>
              <a:rPr lang="ru-RU" dirty="0" smtClean="0"/>
              <a:t>, народна </a:t>
            </a:r>
            <a:r>
              <a:rPr lang="ru-RU" dirty="0" err="1"/>
              <a:t>поезия</a:t>
            </a:r>
            <a:r>
              <a:rPr lang="ru-RU" dirty="0" smtClean="0"/>
              <a:t>. Чрез </a:t>
            </a:r>
            <a:r>
              <a:rPr lang="ru-RU" dirty="0" err="1"/>
              <a:t>народното</a:t>
            </a:r>
            <a:r>
              <a:rPr lang="ru-RU" dirty="0"/>
              <a:t> </a:t>
            </a:r>
            <a:r>
              <a:rPr lang="ru-RU" dirty="0" err="1"/>
              <a:t>изкуство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навлизат</a:t>
            </a:r>
            <a:r>
              <a:rPr lang="ru-RU" dirty="0"/>
              <a:t> в света на </a:t>
            </a:r>
            <a:r>
              <a:rPr lang="ru-RU" dirty="0" err="1"/>
              <a:t>художествените</a:t>
            </a:r>
            <a:r>
              <a:rPr lang="ru-RU" dirty="0"/>
              <a:t> </a:t>
            </a:r>
            <a:r>
              <a:rPr lang="ru-RU" dirty="0" err="1"/>
              <a:t>образи</a:t>
            </a:r>
            <a:r>
              <a:rPr lang="ru-RU" dirty="0" smtClean="0"/>
              <a:t>, </a:t>
            </a:r>
            <a:r>
              <a:rPr lang="ru-RU" dirty="0" err="1" smtClean="0"/>
              <a:t>усвояват</a:t>
            </a:r>
            <a:r>
              <a:rPr lang="ru-RU" dirty="0" smtClean="0"/>
              <a:t> </a:t>
            </a:r>
            <a:r>
              <a:rPr lang="ru-RU" dirty="0" err="1"/>
              <a:t>нравствените</a:t>
            </a:r>
            <a:r>
              <a:rPr lang="ru-RU" dirty="0"/>
              <a:t> добродетели на </a:t>
            </a:r>
            <a:r>
              <a:rPr lang="ru-RU" dirty="0" err="1"/>
              <a:t>своите</a:t>
            </a:r>
            <a:r>
              <a:rPr lang="ru-RU" dirty="0"/>
              <a:t> </a:t>
            </a:r>
            <a:r>
              <a:rPr lang="ru-RU" dirty="0" err="1"/>
              <a:t>предци</a:t>
            </a:r>
            <a:r>
              <a:rPr lang="ru-RU" dirty="0" smtClean="0"/>
              <a:t>, </a:t>
            </a:r>
            <a:r>
              <a:rPr lang="ru-RU" dirty="0" err="1" smtClean="0"/>
              <a:t>защото</a:t>
            </a:r>
            <a:r>
              <a:rPr lang="ru-RU" dirty="0" smtClean="0"/>
              <a:t> </a:t>
            </a:r>
            <a:r>
              <a:rPr lang="ru-RU" dirty="0" err="1"/>
              <a:t>фолклорът</a:t>
            </a:r>
            <a:r>
              <a:rPr lang="ru-RU" dirty="0"/>
              <a:t> е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огледало</a:t>
            </a:r>
            <a:r>
              <a:rPr lang="ru-RU" dirty="0"/>
              <a:t> на живота</a:t>
            </a:r>
            <a:r>
              <a:rPr lang="ru-RU" dirty="0" smtClean="0"/>
              <a:t>. Той </a:t>
            </a:r>
            <a:r>
              <a:rPr lang="ru-RU" dirty="0"/>
              <a:t>е </a:t>
            </a:r>
            <a:r>
              <a:rPr lang="ru-RU" dirty="0" err="1"/>
              <a:t>нещо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от наследство</a:t>
            </a:r>
            <a:r>
              <a:rPr lang="ru-RU" dirty="0" smtClean="0"/>
              <a:t>, той </a:t>
            </a:r>
            <a:r>
              <a:rPr lang="ru-RU" dirty="0"/>
              <a:t>е наше </a:t>
            </a:r>
            <a:r>
              <a:rPr lang="ru-RU" dirty="0" err="1"/>
              <a:t>самосъзнание</a:t>
            </a:r>
            <a:r>
              <a:rPr lang="ru-RU" dirty="0"/>
              <a:t> </a:t>
            </a:r>
            <a:r>
              <a:rPr lang="ru-RU" dirty="0" smtClean="0"/>
              <a:t>и самопознание.</a:t>
            </a:r>
          </a:p>
          <a:p>
            <a:r>
              <a:rPr lang="ru-RU" dirty="0" err="1"/>
              <a:t>Народните</a:t>
            </a:r>
            <a:r>
              <a:rPr lang="ru-RU" dirty="0"/>
              <a:t> </a:t>
            </a:r>
            <a:r>
              <a:rPr lang="ru-RU" dirty="0" err="1"/>
              <a:t>обичаи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придружени</a:t>
            </a:r>
            <a:r>
              <a:rPr lang="ru-RU" dirty="0"/>
              <a:t> от богато облекло и </a:t>
            </a:r>
            <a:r>
              <a:rPr lang="ru-RU" dirty="0" err="1"/>
              <a:t>разнообразни</a:t>
            </a:r>
            <a:r>
              <a:rPr lang="ru-RU" dirty="0"/>
              <a:t> </a:t>
            </a:r>
            <a:r>
              <a:rPr lang="ru-RU" dirty="0" err="1"/>
              <a:t>реквизити</a:t>
            </a:r>
            <a:r>
              <a:rPr lang="ru-RU" dirty="0"/>
              <a:t> с </a:t>
            </a:r>
            <a:r>
              <a:rPr lang="ru-RU" dirty="0" err="1"/>
              <a:t>голяма</a:t>
            </a:r>
            <a:r>
              <a:rPr lang="ru-RU" dirty="0"/>
              <a:t> </a:t>
            </a:r>
            <a:r>
              <a:rPr lang="ru-RU" dirty="0" err="1"/>
              <a:t>художествена</a:t>
            </a:r>
            <a:r>
              <a:rPr lang="ru-RU" dirty="0"/>
              <a:t> </a:t>
            </a:r>
            <a:r>
              <a:rPr lang="ru-RU" dirty="0" err="1"/>
              <a:t>стойност</a:t>
            </a:r>
            <a:r>
              <a:rPr lang="ru-RU" dirty="0" smtClean="0"/>
              <a:t>. В </a:t>
            </a:r>
            <a:r>
              <a:rPr lang="ru-RU" dirty="0" err="1"/>
              <a:t>тях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събрани</a:t>
            </a:r>
            <a:r>
              <a:rPr lang="ru-RU" dirty="0"/>
              <a:t> песни</a:t>
            </a:r>
            <a:r>
              <a:rPr lang="ru-RU" dirty="0" smtClean="0"/>
              <a:t>, </a:t>
            </a:r>
            <a:r>
              <a:rPr lang="ru-RU" dirty="0" err="1" smtClean="0"/>
              <a:t>танци</a:t>
            </a:r>
            <a:r>
              <a:rPr lang="ru-RU" dirty="0" smtClean="0"/>
              <a:t>, </a:t>
            </a:r>
            <a:r>
              <a:rPr lang="ru-RU" dirty="0" err="1" smtClean="0"/>
              <a:t>благословии</a:t>
            </a:r>
            <a:r>
              <a:rPr lang="ru-RU" dirty="0" smtClean="0"/>
              <a:t>. Те </a:t>
            </a:r>
            <a:r>
              <a:rPr lang="ru-RU" dirty="0"/>
              <a:t>се </a:t>
            </a:r>
            <a:r>
              <a:rPr lang="ru-RU" dirty="0" err="1"/>
              <a:t>предават</a:t>
            </a:r>
            <a:r>
              <a:rPr lang="ru-RU" dirty="0"/>
              <a:t> от поколение на поколение чрез механизма на </a:t>
            </a:r>
            <a:r>
              <a:rPr lang="ru-RU" dirty="0" err="1"/>
              <a:t>традицията</a:t>
            </a:r>
            <a:r>
              <a:rPr lang="ru-RU" dirty="0"/>
              <a:t> или </a:t>
            </a:r>
            <a:r>
              <a:rPr lang="ru-RU" dirty="0" err="1"/>
              <a:t>приемствеността</a:t>
            </a:r>
            <a:r>
              <a:rPr lang="ru-RU" dirty="0" smtClean="0"/>
              <a:t>, </a:t>
            </a:r>
            <a:r>
              <a:rPr lang="ru-RU" dirty="0" err="1" smtClean="0"/>
              <a:t>която</a:t>
            </a:r>
            <a:r>
              <a:rPr lang="ru-RU" dirty="0" smtClean="0"/>
              <a:t> </a:t>
            </a:r>
            <a:r>
              <a:rPr lang="ru-RU" dirty="0"/>
              <a:t>действа </a:t>
            </a:r>
            <a:r>
              <a:rPr lang="ru-RU" dirty="0" err="1"/>
              <a:t>най-силно</a:t>
            </a:r>
            <a:r>
              <a:rPr lang="ru-RU" dirty="0"/>
              <a:t> в </a:t>
            </a:r>
            <a:r>
              <a:rPr lang="ru-RU" dirty="0" err="1"/>
              <a:t>семейната</a:t>
            </a:r>
            <a:r>
              <a:rPr lang="ru-RU" dirty="0"/>
              <a:t> среда</a:t>
            </a:r>
            <a:r>
              <a:rPr lang="ru-RU" dirty="0" smtClean="0"/>
              <a:t>. В </a:t>
            </a:r>
            <a:r>
              <a:rPr lang="ru-RU" dirty="0" err="1"/>
              <a:t>обичайно</a:t>
            </a:r>
            <a:r>
              <a:rPr lang="ru-RU" dirty="0"/>
              <a:t> </a:t>
            </a:r>
            <a:r>
              <a:rPr lang="ru-RU" dirty="0" err="1"/>
              <a:t>обредните</a:t>
            </a:r>
            <a:r>
              <a:rPr lang="ru-RU" dirty="0"/>
              <a:t> </a:t>
            </a:r>
            <a:r>
              <a:rPr lang="ru-RU" dirty="0" err="1"/>
              <a:t>реквизити</a:t>
            </a:r>
            <a:r>
              <a:rPr lang="ru-RU" dirty="0"/>
              <a:t> </a:t>
            </a:r>
            <a:r>
              <a:rPr lang="ru-RU" dirty="0" err="1"/>
              <a:t>народния</a:t>
            </a:r>
            <a:r>
              <a:rPr lang="ru-RU" dirty="0"/>
              <a:t> творец е вложил </a:t>
            </a:r>
            <a:r>
              <a:rPr lang="ru-RU" dirty="0" err="1"/>
              <a:t>светогледа</a:t>
            </a:r>
            <a:r>
              <a:rPr lang="ru-RU" dirty="0"/>
              <a:t> </a:t>
            </a:r>
            <a:r>
              <a:rPr lang="ru-RU" dirty="0" smtClean="0"/>
              <a:t>си, </a:t>
            </a:r>
            <a:r>
              <a:rPr lang="ru-RU" dirty="0" err="1"/>
              <a:t>материализирал</a:t>
            </a:r>
            <a:r>
              <a:rPr lang="ru-RU" dirty="0"/>
              <a:t> е </a:t>
            </a:r>
            <a:r>
              <a:rPr lang="ru-RU" dirty="0" err="1"/>
              <a:t>своите</a:t>
            </a:r>
            <a:r>
              <a:rPr lang="ru-RU" dirty="0"/>
              <a:t>  </a:t>
            </a:r>
            <a:r>
              <a:rPr lang="ru-RU" dirty="0" smtClean="0"/>
              <a:t>чувства, идеи, </a:t>
            </a:r>
            <a:r>
              <a:rPr lang="ru-RU" dirty="0" err="1" smtClean="0"/>
              <a:t>мечти</a:t>
            </a:r>
            <a:r>
              <a:rPr lang="ru-RU" dirty="0" smtClean="0"/>
              <a:t>, </a:t>
            </a:r>
            <a:r>
              <a:rPr lang="ru-RU" dirty="0" err="1" smtClean="0"/>
              <a:t>очаквания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нещо</a:t>
            </a:r>
            <a:r>
              <a:rPr lang="ru-RU" dirty="0"/>
              <a:t> добро и красиво в живота</a:t>
            </a:r>
            <a:r>
              <a:rPr lang="ru-RU" dirty="0" smtClean="0"/>
              <a:t>. С </a:t>
            </a:r>
            <a:r>
              <a:rPr lang="ru-RU" dirty="0" err="1"/>
              <a:t>тази</a:t>
            </a:r>
            <a:r>
              <a:rPr lang="ru-RU" dirty="0"/>
              <a:t> си специфика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съвременни</a:t>
            </a:r>
            <a:r>
              <a:rPr lang="ru-RU" dirty="0"/>
              <a:t> </a:t>
            </a:r>
            <a:r>
              <a:rPr lang="ru-RU" dirty="0" err="1"/>
              <a:t>посланници</a:t>
            </a:r>
            <a:r>
              <a:rPr lang="ru-RU" dirty="0"/>
              <a:t> на </a:t>
            </a:r>
            <a:r>
              <a:rPr lang="ru-RU" dirty="0" err="1"/>
              <a:t>древната</a:t>
            </a:r>
            <a:r>
              <a:rPr lang="ru-RU" dirty="0"/>
              <a:t> </a:t>
            </a:r>
            <a:r>
              <a:rPr lang="ru-RU" dirty="0" err="1"/>
              <a:t>култура</a:t>
            </a:r>
            <a:r>
              <a:rPr lang="ru-RU" dirty="0"/>
              <a:t> на </a:t>
            </a:r>
            <a:r>
              <a:rPr lang="ru-RU" dirty="0" err="1"/>
              <a:t>предците</a:t>
            </a:r>
            <a:r>
              <a:rPr lang="ru-RU" dirty="0"/>
              <a:t> ни</a:t>
            </a:r>
            <a:r>
              <a:rPr lang="ru-RU" dirty="0" smtClean="0"/>
              <a:t>. В </a:t>
            </a:r>
            <a:r>
              <a:rPr lang="ru-RU" dirty="0" err="1"/>
              <a:t>своето</a:t>
            </a:r>
            <a:r>
              <a:rPr lang="ru-RU" dirty="0"/>
              <a:t> </a:t>
            </a:r>
            <a:r>
              <a:rPr lang="ru-RU" dirty="0" err="1"/>
              <a:t>историческо</a:t>
            </a:r>
            <a:r>
              <a:rPr lang="ru-RU" dirty="0"/>
              <a:t> развитие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най-съхранените</a:t>
            </a:r>
            <a:r>
              <a:rPr lang="ru-RU" dirty="0"/>
              <a:t> </a:t>
            </a:r>
            <a:r>
              <a:rPr lang="ru-RU" dirty="0" err="1"/>
              <a:t>иззвори</a:t>
            </a:r>
            <a:r>
              <a:rPr lang="ru-RU" dirty="0"/>
              <a:t> на </a:t>
            </a:r>
            <a:r>
              <a:rPr lang="ru-RU" dirty="0" err="1"/>
              <a:t>българската</a:t>
            </a:r>
            <a:r>
              <a:rPr lang="ru-RU" dirty="0"/>
              <a:t> </a:t>
            </a:r>
            <a:r>
              <a:rPr lang="ru-RU" dirty="0" err="1" smtClean="0"/>
              <a:t>култура</a:t>
            </a:r>
            <a:r>
              <a:rPr lang="ru-RU" dirty="0" smtClean="0"/>
              <a:t>.</a:t>
            </a:r>
            <a:r>
              <a:rPr lang="en-US" dirty="0"/>
              <a:t> </a:t>
            </a:r>
            <a:r>
              <a:rPr lang="ru-RU" dirty="0" err="1" smtClean="0"/>
              <a:t>Детският</a:t>
            </a:r>
            <a:r>
              <a:rPr lang="ru-RU" dirty="0" smtClean="0"/>
              <a:t> </a:t>
            </a:r>
            <a:r>
              <a:rPr lang="ru-RU" dirty="0" err="1"/>
              <a:t>фолклор</a:t>
            </a:r>
            <a:r>
              <a:rPr lang="ru-RU" dirty="0"/>
              <a:t> </a:t>
            </a:r>
            <a:r>
              <a:rPr lang="ru-RU" dirty="0" err="1"/>
              <a:t>влияе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физическото</a:t>
            </a:r>
            <a:r>
              <a:rPr lang="ru-RU" dirty="0"/>
              <a:t> и </a:t>
            </a:r>
            <a:r>
              <a:rPr lang="ru-RU" dirty="0" err="1"/>
              <a:t>духовното</a:t>
            </a:r>
            <a:r>
              <a:rPr lang="ru-RU" dirty="0"/>
              <a:t> </a:t>
            </a:r>
            <a:r>
              <a:rPr lang="ru-RU" dirty="0" err="1"/>
              <a:t>здраве</a:t>
            </a:r>
            <a:r>
              <a:rPr lang="ru-RU" dirty="0"/>
              <a:t> на </a:t>
            </a:r>
            <a:r>
              <a:rPr lang="ru-RU" dirty="0" err="1" smtClean="0"/>
              <a:t>детето</a:t>
            </a:r>
            <a:r>
              <a:rPr lang="ru-RU" dirty="0" smtClean="0"/>
              <a:t>, </a:t>
            </a:r>
            <a:r>
              <a:rPr lang="ru-RU" dirty="0" err="1"/>
              <a:t>забавлява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и </a:t>
            </a:r>
            <a:r>
              <a:rPr lang="ru-RU" dirty="0" err="1" smtClean="0"/>
              <a:t>развлича</a:t>
            </a:r>
            <a:r>
              <a:rPr lang="ru-RU" dirty="0" smtClean="0"/>
              <a:t>, </a:t>
            </a:r>
            <a:r>
              <a:rPr lang="ru-RU" dirty="0" err="1"/>
              <a:t>съобразно</a:t>
            </a:r>
            <a:r>
              <a:rPr lang="ru-RU" dirty="0"/>
              <a:t> </a:t>
            </a:r>
            <a:r>
              <a:rPr lang="ru-RU" dirty="0" err="1"/>
              <a:t>възможностите</a:t>
            </a:r>
            <a:r>
              <a:rPr lang="ru-RU" dirty="0"/>
              <a:t> на </a:t>
            </a:r>
            <a:r>
              <a:rPr lang="ru-RU" dirty="0" err="1"/>
              <a:t>различните</a:t>
            </a:r>
            <a:r>
              <a:rPr lang="ru-RU" dirty="0"/>
              <a:t> </a:t>
            </a:r>
            <a:r>
              <a:rPr lang="ru-RU" dirty="0" err="1"/>
              <a:t>жанрове</a:t>
            </a:r>
            <a:r>
              <a:rPr lang="ru-RU" dirty="0" smtClean="0"/>
              <a:t>. Той </a:t>
            </a:r>
            <a:r>
              <a:rPr lang="ru-RU" dirty="0"/>
              <a:t>е </a:t>
            </a:r>
            <a:r>
              <a:rPr lang="ru-RU" dirty="0" err="1" smtClean="0"/>
              <a:t>най-близо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детския</a:t>
            </a:r>
            <a:r>
              <a:rPr lang="ru-RU" dirty="0"/>
              <a:t> начин на поведение</a:t>
            </a:r>
            <a:r>
              <a:rPr lang="ru-RU" dirty="0" smtClean="0"/>
              <a:t>, чувства </a:t>
            </a:r>
            <a:r>
              <a:rPr lang="ru-RU" dirty="0"/>
              <a:t>и </a:t>
            </a:r>
            <a:r>
              <a:rPr lang="ru-RU" dirty="0" err="1"/>
              <a:t>преживявания</a:t>
            </a:r>
            <a:r>
              <a:rPr lang="ru-RU" dirty="0" smtClean="0"/>
              <a:t>, на </a:t>
            </a:r>
            <a:r>
              <a:rPr lang="ru-RU" dirty="0" err="1"/>
              <a:t>възприемане</a:t>
            </a:r>
            <a:r>
              <a:rPr lang="ru-RU" dirty="0"/>
              <a:t> и оценка на </a:t>
            </a:r>
            <a:r>
              <a:rPr lang="ru-RU" dirty="0" err="1"/>
              <a:t>околния</a:t>
            </a:r>
            <a:r>
              <a:rPr lang="ru-RU" dirty="0"/>
              <a:t> свят</a:t>
            </a:r>
            <a:r>
              <a:rPr lang="ru-RU" dirty="0" smtClean="0"/>
              <a:t>. В </a:t>
            </a:r>
            <a:r>
              <a:rPr lang="ru-RU" dirty="0" err="1"/>
              <a:t>детския</a:t>
            </a:r>
            <a:r>
              <a:rPr lang="ru-RU" dirty="0"/>
              <a:t> </a:t>
            </a:r>
            <a:r>
              <a:rPr lang="ru-RU" dirty="0" err="1"/>
              <a:t>фолклор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заложени</a:t>
            </a:r>
            <a:r>
              <a:rPr lang="ru-RU" dirty="0"/>
              <a:t> богати </a:t>
            </a:r>
            <a:r>
              <a:rPr lang="ru-RU" dirty="0" err="1"/>
              <a:t>възможности</a:t>
            </a:r>
            <a:r>
              <a:rPr lang="ru-RU" dirty="0"/>
              <a:t> за </a:t>
            </a:r>
            <a:r>
              <a:rPr lang="ru-RU" dirty="0" err="1"/>
              <a:t>възпитанието</a:t>
            </a:r>
            <a:r>
              <a:rPr lang="ru-RU" dirty="0"/>
              <a:t> на </a:t>
            </a:r>
            <a:r>
              <a:rPr lang="ru-RU" dirty="0" err="1"/>
              <a:t>подрастващите,тъй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допринася</a:t>
            </a:r>
            <a:r>
              <a:rPr lang="ru-RU" dirty="0"/>
              <a:t> за </a:t>
            </a:r>
            <a:r>
              <a:rPr lang="ru-RU" dirty="0" err="1"/>
              <a:t>цялостното</a:t>
            </a:r>
            <a:r>
              <a:rPr lang="ru-RU" dirty="0"/>
              <a:t> </a:t>
            </a:r>
            <a:r>
              <a:rPr lang="ru-RU" dirty="0" err="1"/>
              <a:t>положително</a:t>
            </a:r>
            <a:r>
              <a:rPr lang="ru-RU" dirty="0"/>
              <a:t> </a:t>
            </a:r>
            <a:r>
              <a:rPr lang="ru-RU" dirty="0" err="1"/>
              <a:t>формиране</a:t>
            </a:r>
            <a:r>
              <a:rPr lang="ru-RU" dirty="0"/>
              <a:t> на </a:t>
            </a:r>
            <a:r>
              <a:rPr lang="ru-RU" dirty="0" err="1"/>
              <a:t>детската</a:t>
            </a:r>
            <a:r>
              <a:rPr lang="ru-RU" dirty="0"/>
              <a:t> </a:t>
            </a:r>
            <a:r>
              <a:rPr lang="ru-RU" dirty="0" err="1"/>
              <a:t>личност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силата</a:t>
            </a:r>
            <a:r>
              <a:rPr lang="ru-RU" dirty="0"/>
              <a:t> на </a:t>
            </a:r>
            <a:r>
              <a:rPr lang="ru-RU" dirty="0" err="1"/>
              <a:t>своята</a:t>
            </a:r>
            <a:r>
              <a:rPr lang="ru-RU" dirty="0"/>
              <a:t> </a:t>
            </a:r>
            <a:r>
              <a:rPr lang="ru-RU" dirty="0" err="1"/>
              <a:t>мъдрост</a:t>
            </a:r>
            <a:r>
              <a:rPr lang="ru-RU" dirty="0" smtClean="0"/>
              <a:t>, красота, </a:t>
            </a:r>
            <a:r>
              <a:rPr lang="ru-RU" dirty="0" err="1" smtClean="0"/>
              <a:t>жизненост</a:t>
            </a:r>
            <a:r>
              <a:rPr lang="ru-RU" dirty="0" smtClean="0"/>
              <a:t>, </a:t>
            </a:r>
            <a:r>
              <a:rPr lang="ru-RU" dirty="0" err="1" smtClean="0"/>
              <a:t>човеколюбие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естетика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79530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94001" y="188640"/>
            <a:ext cx="87849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Детето</a:t>
            </a:r>
            <a:r>
              <a:rPr lang="ru-RU" dirty="0"/>
              <a:t> от 6-7 </a:t>
            </a:r>
            <a:r>
              <a:rPr lang="ru-RU" dirty="0" err="1"/>
              <a:t>годишна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живее </a:t>
            </a:r>
            <a:r>
              <a:rPr lang="ru-RU" dirty="0" err="1"/>
              <a:t>най-пълнокръвно</a:t>
            </a:r>
            <a:r>
              <a:rPr lang="ru-RU" dirty="0"/>
              <a:t> в света на </a:t>
            </a:r>
            <a:r>
              <a:rPr lang="ru-RU" dirty="0" err="1"/>
              <a:t>игрите</a:t>
            </a:r>
            <a:r>
              <a:rPr lang="ru-RU" dirty="0" smtClean="0"/>
              <a:t>, </a:t>
            </a:r>
            <a:r>
              <a:rPr lang="ru-RU" dirty="0" err="1" smtClean="0"/>
              <a:t>фантазията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приказките</a:t>
            </a:r>
            <a:r>
              <a:rPr lang="ru-RU" dirty="0" smtClean="0"/>
              <a:t>. </a:t>
            </a:r>
            <a:r>
              <a:rPr lang="ru-RU" dirty="0" err="1" smtClean="0"/>
              <a:t>Затова</a:t>
            </a:r>
            <a:r>
              <a:rPr lang="ru-RU" dirty="0" smtClean="0"/>
              <a:t> </a:t>
            </a:r>
            <a:r>
              <a:rPr lang="ru-RU" dirty="0"/>
              <a:t>то с </a:t>
            </a:r>
            <a:r>
              <a:rPr lang="ru-RU" dirty="0" err="1"/>
              <a:t>лекота</a:t>
            </a:r>
            <a:r>
              <a:rPr lang="ru-RU" dirty="0"/>
              <a:t> </a:t>
            </a:r>
            <a:r>
              <a:rPr lang="ru-RU" dirty="0" err="1"/>
              <a:t>възприема</a:t>
            </a:r>
            <a:r>
              <a:rPr lang="ru-RU" dirty="0"/>
              <a:t> </a:t>
            </a:r>
            <a:r>
              <a:rPr lang="ru-RU" dirty="0" err="1"/>
              <a:t>фолклорните</a:t>
            </a:r>
            <a:r>
              <a:rPr lang="ru-RU" dirty="0"/>
              <a:t> </a:t>
            </a:r>
            <a:r>
              <a:rPr lang="ru-RU" dirty="0" err="1"/>
              <a:t>мотиви</a:t>
            </a:r>
            <a:r>
              <a:rPr lang="ru-RU" dirty="0" smtClean="0"/>
              <a:t>, </a:t>
            </a:r>
            <a:r>
              <a:rPr lang="ru-RU" dirty="0" err="1" smtClean="0"/>
              <a:t>образи</a:t>
            </a:r>
            <a:r>
              <a:rPr lang="ru-RU" dirty="0" smtClean="0"/>
              <a:t> </a:t>
            </a:r>
            <a:r>
              <a:rPr lang="ru-RU" dirty="0"/>
              <a:t>и теми</a:t>
            </a:r>
            <a:r>
              <a:rPr lang="ru-RU" dirty="0" smtClean="0"/>
              <a:t>. </a:t>
            </a:r>
            <a:r>
              <a:rPr lang="ru-RU" dirty="0" err="1" smtClean="0"/>
              <a:t>Неговото</a:t>
            </a:r>
            <a:r>
              <a:rPr lang="ru-RU" dirty="0" smtClean="0"/>
              <a:t> </a:t>
            </a:r>
            <a:r>
              <a:rPr lang="ru-RU" dirty="0" err="1"/>
              <a:t>ухдожествено</a:t>
            </a:r>
            <a:r>
              <a:rPr lang="ru-RU" dirty="0"/>
              <a:t> </a:t>
            </a:r>
            <a:r>
              <a:rPr lang="ru-RU" dirty="0" err="1"/>
              <a:t>мислене</a:t>
            </a:r>
            <a:r>
              <a:rPr lang="ru-RU" dirty="0"/>
              <a:t> е </a:t>
            </a:r>
            <a:r>
              <a:rPr lang="ru-RU" dirty="0" err="1"/>
              <a:t>твърде</a:t>
            </a:r>
            <a:r>
              <a:rPr lang="ru-RU" dirty="0"/>
              <a:t> близко до </a:t>
            </a:r>
            <a:r>
              <a:rPr lang="ru-RU" dirty="0" err="1"/>
              <a:t>естетическите</a:t>
            </a:r>
            <a:r>
              <a:rPr lang="ru-RU" dirty="0"/>
              <a:t> категории на </a:t>
            </a:r>
            <a:r>
              <a:rPr lang="ru-RU" dirty="0" err="1"/>
              <a:t>фолклора</a:t>
            </a:r>
            <a:r>
              <a:rPr lang="ru-RU" dirty="0"/>
              <a:t> /</a:t>
            </a:r>
            <a:r>
              <a:rPr lang="ru-RU" dirty="0" err="1"/>
              <a:t>фантастично,комично,героично</a:t>
            </a:r>
            <a:r>
              <a:rPr lang="ru-RU" dirty="0" smtClean="0"/>
              <a:t>/. </a:t>
            </a:r>
            <a:r>
              <a:rPr lang="ru-RU" dirty="0" err="1" smtClean="0"/>
              <a:t>Детската</a:t>
            </a:r>
            <a:r>
              <a:rPr lang="ru-RU" dirty="0" smtClean="0"/>
              <a:t> </a:t>
            </a:r>
            <a:r>
              <a:rPr lang="ru-RU" dirty="0" err="1"/>
              <a:t>любознателност</a:t>
            </a:r>
            <a:r>
              <a:rPr lang="ru-RU" dirty="0" smtClean="0"/>
              <a:t>, </a:t>
            </a:r>
            <a:r>
              <a:rPr lang="ru-RU" dirty="0" err="1" smtClean="0"/>
              <a:t>жадният</a:t>
            </a:r>
            <a:r>
              <a:rPr lang="ru-RU" dirty="0" smtClean="0"/>
              <a:t> </a:t>
            </a:r>
            <a:r>
              <a:rPr lang="ru-RU" dirty="0"/>
              <a:t>ум и </a:t>
            </a:r>
            <a:r>
              <a:rPr lang="ru-RU" dirty="0" err="1"/>
              <a:t>будните</a:t>
            </a:r>
            <a:r>
              <a:rPr lang="ru-RU" dirty="0"/>
              <a:t> </a:t>
            </a:r>
            <a:r>
              <a:rPr lang="ru-RU" dirty="0" err="1"/>
              <a:t>сетива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правят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чувстително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всичко</a:t>
            </a:r>
            <a:r>
              <a:rPr lang="ru-RU" dirty="0"/>
              <a:t> 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заобикаля</a:t>
            </a:r>
            <a:r>
              <a:rPr lang="ru-RU" dirty="0"/>
              <a:t> : </a:t>
            </a:r>
            <a:r>
              <a:rPr lang="ru-RU" dirty="0" err="1"/>
              <a:t>пъстрата</a:t>
            </a:r>
            <a:r>
              <a:rPr lang="ru-RU" dirty="0"/>
              <a:t> </a:t>
            </a:r>
            <a:r>
              <a:rPr lang="ru-RU" dirty="0" err="1" smtClean="0"/>
              <a:t>черга</a:t>
            </a:r>
            <a:r>
              <a:rPr lang="en-US" dirty="0" smtClean="0"/>
              <a:t>, </a:t>
            </a:r>
            <a:r>
              <a:rPr lang="ru-RU" dirty="0" err="1" smtClean="0"/>
              <a:t>менчето</a:t>
            </a:r>
            <a:r>
              <a:rPr lang="ru-RU" dirty="0" smtClean="0"/>
              <a:t>, </a:t>
            </a:r>
            <a:r>
              <a:rPr lang="ru-RU" dirty="0" err="1"/>
              <a:t>пълно</a:t>
            </a:r>
            <a:r>
              <a:rPr lang="ru-RU" dirty="0"/>
              <a:t> с </a:t>
            </a:r>
            <a:r>
              <a:rPr lang="ru-RU" dirty="0" err="1"/>
              <a:t>дъхав</a:t>
            </a:r>
            <a:r>
              <a:rPr lang="ru-RU" dirty="0"/>
              <a:t> </a:t>
            </a:r>
            <a:r>
              <a:rPr lang="ru-RU" dirty="0" err="1"/>
              <a:t>здравец</a:t>
            </a:r>
            <a:r>
              <a:rPr lang="ru-RU" dirty="0"/>
              <a:t> , </a:t>
            </a:r>
            <a:r>
              <a:rPr lang="ru-RU" dirty="0" err="1"/>
              <a:t>писаното</a:t>
            </a:r>
            <a:r>
              <a:rPr lang="ru-RU" dirty="0"/>
              <a:t> </a:t>
            </a:r>
            <a:r>
              <a:rPr lang="ru-RU" dirty="0" err="1"/>
              <a:t>великденско</a:t>
            </a:r>
            <a:r>
              <a:rPr lang="ru-RU" dirty="0"/>
              <a:t> яйце ,</a:t>
            </a:r>
          </a:p>
          <a:p>
            <a:r>
              <a:rPr lang="ru-RU" dirty="0" err="1" smtClean="0"/>
              <a:t>вкусната</a:t>
            </a:r>
            <a:r>
              <a:rPr lang="ru-RU" dirty="0" smtClean="0"/>
              <a:t> </a:t>
            </a:r>
            <a:r>
              <a:rPr lang="ru-RU" dirty="0" err="1"/>
              <a:t>питка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красивите</a:t>
            </a:r>
            <a:r>
              <a:rPr lang="ru-RU" dirty="0" smtClean="0"/>
              <a:t> </a:t>
            </a:r>
            <a:r>
              <a:rPr lang="ru-RU" dirty="0" err="1"/>
              <a:t>лазарски</a:t>
            </a:r>
            <a:r>
              <a:rPr lang="ru-RU" dirty="0"/>
              <a:t> </a:t>
            </a:r>
            <a:r>
              <a:rPr lang="ru-RU" dirty="0" err="1"/>
              <a:t>премени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чудната</a:t>
            </a:r>
            <a:r>
              <a:rPr lang="ru-RU" dirty="0" smtClean="0"/>
              <a:t> </a:t>
            </a:r>
            <a:r>
              <a:rPr lang="ru-RU" dirty="0" err="1"/>
              <a:t>пъстрота</a:t>
            </a:r>
            <a:r>
              <a:rPr lang="ru-RU" dirty="0"/>
              <a:t> и </a:t>
            </a:r>
            <a:r>
              <a:rPr lang="ru-RU" dirty="0" err="1"/>
              <a:t>прелест</a:t>
            </a:r>
            <a:r>
              <a:rPr lang="ru-RU" dirty="0"/>
              <a:t> на </a:t>
            </a:r>
            <a:r>
              <a:rPr lang="ru-RU" dirty="0" err="1"/>
              <a:t>българската</a:t>
            </a:r>
            <a:r>
              <a:rPr lang="ru-RU" dirty="0"/>
              <a:t> </a:t>
            </a:r>
            <a:r>
              <a:rPr lang="ru-RU" dirty="0" err="1"/>
              <a:t>шевица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err="1"/>
              <a:t>Познавайки</a:t>
            </a:r>
            <a:r>
              <a:rPr lang="ru-RU" dirty="0"/>
              <a:t> </a:t>
            </a:r>
            <a:r>
              <a:rPr lang="ru-RU" dirty="0" err="1"/>
              <a:t>българското</a:t>
            </a:r>
            <a:r>
              <a:rPr lang="ru-RU" dirty="0"/>
              <a:t> народно творчество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почувстват</a:t>
            </a:r>
            <a:r>
              <a:rPr lang="ru-RU" dirty="0"/>
              <a:t> </a:t>
            </a:r>
            <a:r>
              <a:rPr lang="ru-RU" dirty="0" err="1"/>
              <a:t>обаянието</a:t>
            </a:r>
            <a:r>
              <a:rPr lang="ru-RU" dirty="0"/>
              <a:t> на </a:t>
            </a:r>
            <a:r>
              <a:rPr lang="ru-RU" dirty="0" err="1"/>
              <a:t>празниците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тачат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и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почитат</a:t>
            </a:r>
            <a:r>
              <a:rPr lang="ru-RU" dirty="0"/>
              <a:t> </a:t>
            </a:r>
            <a:r>
              <a:rPr lang="ru-RU" dirty="0" err="1"/>
              <a:t>историческата</a:t>
            </a:r>
            <a:r>
              <a:rPr lang="ru-RU" dirty="0"/>
              <a:t> </a:t>
            </a:r>
            <a:r>
              <a:rPr lang="ru-RU" dirty="0" err="1"/>
              <a:t>памет</a:t>
            </a:r>
            <a:r>
              <a:rPr lang="ru-RU" dirty="0"/>
              <a:t> на </a:t>
            </a:r>
            <a:r>
              <a:rPr lang="ru-RU" dirty="0" err="1"/>
              <a:t>нашата</a:t>
            </a:r>
            <a:r>
              <a:rPr lang="ru-RU" dirty="0"/>
              <a:t> нация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А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значи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активни</a:t>
            </a:r>
            <a:r>
              <a:rPr lang="ru-RU" dirty="0"/>
              <a:t> радетели за </a:t>
            </a:r>
            <a:r>
              <a:rPr lang="ru-RU" dirty="0" err="1"/>
              <a:t>запазването</a:t>
            </a:r>
            <a:r>
              <a:rPr lang="ru-RU" dirty="0"/>
              <a:t> и </a:t>
            </a:r>
            <a:r>
              <a:rPr lang="ru-RU" dirty="0" err="1"/>
              <a:t>развитието</a:t>
            </a:r>
            <a:r>
              <a:rPr lang="ru-RU" dirty="0"/>
              <a:t> на </a:t>
            </a:r>
            <a:r>
              <a:rPr lang="ru-RU" dirty="0" err="1"/>
              <a:t>народното</a:t>
            </a:r>
            <a:r>
              <a:rPr lang="ru-RU" dirty="0"/>
              <a:t> </a:t>
            </a:r>
            <a:r>
              <a:rPr lang="ru-RU" dirty="0" err="1"/>
              <a:t>художествено</a:t>
            </a:r>
            <a:r>
              <a:rPr lang="ru-RU" dirty="0"/>
              <a:t> наследство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Докосвайки</a:t>
            </a:r>
            <a:r>
              <a:rPr lang="ru-RU" dirty="0" smtClean="0"/>
              <a:t> </a:t>
            </a:r>
            <a:r>
              <a:rPr lang="ru-RU" dirty="0"/>
              <a:t>се до </a:t>
            </a:r>
            <a:r>
              <a:rPr lang="ru-RU" dirty="0" err="1"/>
              <a:t>това</a:t>
            </a:r>
            <a:r>
              <a:rPr lang="ru-RU" dirty="0"/>
              <a:t> духовно богатство </a:t>
            </a:r>
            <a:r>
              <a:rPr lang="ru-RU" dirty="0" smtClean="0"/>
              <a:t> </a:t>
            </a:r>
            <a:r>
              <a:rPr lang="ru-RU" dirty="0"/>
              <a:t>се </a:t>
            </a:r>
            <a:r>
              <a:rPr lang="ru-RU" dirty="0" err="1"/>
              <a:t>поражда</a:t>
            </a:r>
            <a:r>
              <a:rPr lang="ru-RU" dirty="0"/>
              <a:t> чувство на </a:t>
            </a:r>
            <a:r>
              <a:rPr lang="ru-RU" dirty="0" err="1"/>
              <a:t>гордост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че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българи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че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наследници</a:t>
            </a:r>
            <a:r>
              <a:rPr lang="ru-RU" dirty="0"/>
              <a:t> на </a:t>
            </a:r>
            <a:r>
              <a:rPr lang="ru-RU" dirty="0" err="1"/>
              <a:t>непреходна</a:t>
            </a:r>
            <a:r>
              <a:rPr lang="ru-RU" dirty="0"/>
              <a:t> </a:t>
            </a:r>
            <a:r>
              <a:rPr lang="ru-RU" dirty="0" err="1"/>
              <a:t>хубост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която</a:t>
            </a:r>
            <a:r>
              <a:rPr lang="ru-RU" dirty="0" smtClean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познават</a:t>
            </a:r>
            <a:r>
              <a:rPr lang="ru-RU" dirty="0"/>
              <a:t> и ценят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Чрез </a:t>
            </a:r>
            <a:r>
              <a:rPr lang="ru-RU" dirty="0" err="1"/>
              <a:t>възпитаване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с </a:t>
            </a:r>
            <a:r>
              <a:rPr lang="ru-RU" dirty="0" err="1"/>
              <a:t>красотата</a:t>
            </a:r>
            <a:r>
              <a:rPr lang="ru-RU" dirty="0"/>
              <a:t> на </a:t>
            </a:r>
            <a:r>
              <a:rPr lang="ru-RU" dirty="0" err="1"/>
              <a:t>обстановката,дрехите</a:t>
            </a:r>
            <a:r>
              <a:rPr lang="ru-RU" dirty="0"/>
              <a:t> и </a:t>
            </a:r>
            <a:r>
              <a:rPr lang="ru-RU" dirty="0" err="1"/>
              <a:t>предметите</a:t>
            </a:r>
            <a:r>
              <a:rPr lang="ru-RU" dirty="0"/>
              <a:t> от бита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сътворени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трудолюбивите</a:t>
            </a:r>
            <a:r>
              <a:rPr lang="ru-RU" dirty="0"/>
              <a:t> </a:t>
            </a:r>
            <a:r>
              <a:rPr lang="ru-RU" dirty="0" err="1"/>
              <a:t>ръце</a:t>
            </a:r>
            <a:r>
              <a:rPr lang="ru-RU" dirty="0"/>
              <a:t> на </a:t>
            </a:r>
            <a:r>
              <a:rPr lang="ru-RU" dirty="0" err="1"/>
              <a:t>нашите</a:t>
            </a:r>
            <a:r>
              <a:rPr lang="ru-RU" dirty="0"/>
              <a:t> </a:t>
            </a:r>
            <a:r>
              <a:rPr lang="ru-RU" dirty="0" err="1"/>
              <a:t>предци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се </a:t>
            </a:r>
            <a:r>
              <a:rPr lang="ru-RU" dirty="0"/>
              <a:t>стремим да </a:t>
            </a:r>
            <a:r>
              <a:rPr lang="ru-RU" dirty="0" err="1"/>
              <a:t>възпитаваме</a:t>
            </a:r>
            <a:r>
              <a:rPr lang="ru-RU" dirty="0"/>
              <a:t> </a:t>
            </a:r>
            <a:r>
              <a:rPr lang="ru-RU" dirty="0" err="1"/>
              <a:t>гордост</a:t>
            </a:r>
            <a:r>
              <a:rPr lang="ru-RU" dirty="0"/>
              <a:t> и преклонение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че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продължители</a:t>
            </a:r>
            <a:r>
              <a:rPr lang="ru-RU" dirty="0"/>
              <a:t> на </a:t>
            </a:r>
            <a:r>
              <a:rPr lang="ru-RU" dirty="0" err="1"/>
              <a:t>такъв</a:t>
            </a:r>
            <a:r>
              <a:rPr lang="ru-RU" dirty="0"/>
              <a:t> славен народ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желание </a:t>
            </a:r>
            <a:r>
              <a:rPr lang="ru-RU" dirty="0"/>
              <a:t>и </a:t>
            </a:r>
            <a:r>
              <a:rPr lang="ru-RU" dirty="0" err="1"/>
              <a:t>любов</a:t>
            </a:r>
            <a:r>
              <a:rPr lang="ru-RU" dirty="0"/>
              <a:t> да творят и те красота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доказателство</a:t>
            </a:r>
            <a:r>
              <a:rPr lang="ru-RU" dirty="0"/>
              <a:t> за </a:t>
            </a:r>
            <a:r>
              <a:rPr lang="ru-RU" dirty="0" err="1"/>
              <a:t>естетически</a:t>
            </a:r>
            <a:r>
              <a:rPr lang="ru-RU" dirty="0"/>
              <a:t> вкус и </a:t>
            </a:r>
            <a:r>
              <a:rPr lang="ru-RU" dirty="0" err="1"/>
              <a:t>ваятелство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мартениците</a:t>
            </a:r>
            <a:r>
              <a:rPr lang="ru-RU" dirty="0"/>
              <a:t> , </a:t>
            </a:r>
            <a:r>
              <a:rPr lang="ru-RU" dirty="0" err="1"/>
              <a:t>кукерските</a:t>
            </a:r>
            <a:r>
              <a:rPr lang="ru-RU" dirty="0"/>
              <a:t> </a:t>
            </a:r>
            <a:r>
              <a:rPr lang="ru-RU" dirty="0" err="1"/>
              <a:t>гугли</a:t>
            </a:r>
            <a:r>
              <a:rPr lang="ru-RU" dirty="0"/>
              <a:t> и </a:t>
            </a:r>
            <a:r>
              <a:rPr lang="ru-RU" dirty="0" smtClean="0"/>
              <a:t>маски, </a:t>
            </a:r>
            <a:r>
              <a:rPr lang="ru-RU" dirty="0" err="1"/>
              <a:t>лазарските</a:t>
            </a:r>
            <a:r>
              <a:rPr lang="ru-RU" dirty="0"/>
              <a:t> </a:t>
            </a:r>
            <a:r>
              <a:rPr lang="ru-RU" dirty="0" err="1" smtClean="0"/>
              <a:t>премени</a:t>
            </a:r>
            <a:r>
              <a:rPr lang="en-US" dirty="0" smtClean="0"/>
              <a:t>, </a:t>
            </a:r>
            <a:r>
              <a:rPr lang="ru-RU" dirty="0" err="1" smtClean="0"/>
              <a:t>великденските</a:t>
            </a:r>
            <a:r>
              <a:rPr lang="ru-RU" dirty="0" smtClean="0"/>
              <a:t> </a:t>
            </a:r>
            <a:r>
              <a:rPr lang="ru-RU" dirty="0"/>
              <a:t>яйца и </a:t>
            </a:r>
            <a:r>
              <a:rPr lang="ru-RU" dirty="0" err="1"/>
              <a:t>обредни</a:t>
            </a:r>
            <a:r>
              <a:rPr lang="ru-RU" dirty="0"/>
              <a:t> </a:t>
            </a:r>
            <a:r>
              <a:rPr lang="ru-RU" dirty="0" err="1"/>
              <a:t>хлябове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Те </a:t>
            </a:r>
            <a:r>
              <a:rPr lang="ru-RU" dirty="0" err="1"/>
              <a:t>са</a:t>
            </a:r>
            <a:r>
              <a:rPr lang="ru-RU" dirty="0"/>
              <a:t> се предавали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реликва</a:t>
            </a:r>
            <a:r>
              <a:rPr lang="ru-RU" dirty="0"/>
              <a:t> от родители на </a:t>
            </a:r>
            <a:r>
              <a:rPr lang="ru-RU" dirty="0" err="1"/>
              <a:t>деца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от </a:t>
            </a:r>
            <a:r>
              <a:rPr lang="ru-RU" dirty="0" err="1"/>
              <a:t>баби</a:t>
            </a:r>
            <a:r>
              <a:rPr lang="ru-RU" dirty="0"/>
              <a:t> на </a:t>
            </a:r>
            <a:r>
              <a:rPr lang="ru-RU" dirty="0" err="1"/>
              <a:t>внуци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 err="1"/>
              <a:t>тях</a:t>
            </a:r>
            <a:r>
              <a:rPr lang="ru-RU" dirty="0"/>
              <a:t> е намерил отражение </a:t>
            </a:r>
            <a:r>
              <a:rPr lang="ru-RU" dirty="0" err="1"/>
              <a:t>оня</a:t>
            </a:r>
            <a:r>
              <a:rPr lang="ru-RU" dirty="0"/>
              <a:t> </a:t>
            </a:r>
            <a:r>
              <a:rPr lang="ru-RU" dirty="0" err="1"/>
              <a:t>дълбок</a:t>
            </a:r>
            <a:r>
              <a:rPr lang="ru-RU" dirty="0"/>
              <a:t> </a:t>
            </a:r>
            <a:r>
              <a:rPr lang="ru-RU" dirty="0" err="1"/>
              <a:t>стремеж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прекрасното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който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присъщ</a:t>
            </a:r>
            <a:r>
              <a:rPr lang="ru-RU" dirty="0"/>
              <a:t> на </a:t>
            </a:r>
            <a:r>
              <a:rPr lang="ru-RU" dirty="0" err="1"/>
              <a:t>нашия</a:t>
            </a:r>
            <a:r>
              <a:rPr lang="ru-RU" dirty="0"/>
              <a:t> народ.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692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116632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Емоционалното</a:t>
            </a:r>
            <a:r>
              <a:rPr lang="ru-RU" dirty="0"/>
              <a:t> внушение на </a:t>
            </a:r>
            <a:r>
              <a:rPr lang="ru-RU" dirty="0" err="1"/>
              <a:t>образите</a:t>
            </a:r>
            <a:r>
              <a:rPr lang="ru-RU" dirty="0"/>
              <a:t> се </a:t>
            </a:r>
            <a:r>
              <a:rPr lang="ru-RU" dirty="0" err="1"/>
              <a:t>постига</a:t>
            </a:r>
            <a:r>
              <a:rPr lang="ru-RU" dirty="0"/>
              <a:t> чрез </a:t>
            </a:r>
            <a:r>
              <a:rPr lang="ru-RU" dirty="0" err="1"/>
              <a:t>средствата</a:t>
            </a:r>
            <a:r>
              <a:rPr lang="ru-RU" dirty="0"/>
              <a:t> на </a:t>
            </a:r>
            <a:r>
              <a:rPr lang="ru-RU" dirty="0" err="1"/>
              <a:t>художествената</a:t>
            </a:r>
            <a:r>
              <a:rPr lang="ru-RU" dirty="0"/>
              <a:t> </a:t>
            </a:r>
            <a:r>
              <a:rPr lang="ru-RU" dirty="0" err="1"/>
              <a:t>изразителност</a:t>
            </a:r>
            <a:r>
              <a:rPr lang="ru-RU" dirty="0"/>
              <a:t> - пластична и </a:t>
            </a:r>
            <a:r>
              <a:rPr lang="ru-RU" dirty="0" err="1"/>
              <a:t>цветова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Предпразничната</a:t>
            </a:r>
            <a:r>
              <a:rPr lang="ru-RU" dirty="0" smtClean="0"/>
              <a:t> суетня, </a:t>
            </a:r>
            <a:r>
              <a:rPr lang="ru-RU" dirty="0" err="1" smtClean="0"/>
              <a:t>майсторството</a:t>
            </a:r>
            <a:r>
              <a:rPr lang="ru-RU" dirty="0" smtClean="0"/>
              <a:t>, </a:t>
            </a:r>
            <a:r>
              <a:rPr lang="ru-RU" dirty="0"/>
              <a:t>вложено в </a:t>
            </a:r>
            <a:r>
              <a:rPr lang="ru-RU" dirty="0" err="1"/>
              <a:t>изработването</a:t>
            </a:r>
            <a:r>
              <a:rPr lang="ru-RU" dirty="0"/>
              <a:t> на </a:t>
            </a:r>
            <a:r>
              <a:rPr lang="ru-RU" dirty="0" err="1"/>
              <a:t>облеклото</a:t>
            </a:r>
            <a:r>
              <a:rPr lang="ru-RU" dirty="0"/>
              <a:t> и </a:t>
            </a:r>
            <a:r>
              <a:rPr lang="ru-RU" dirty="0" err="1"/>
              <a:t>обредните</a:t>
            </a:r>
            <a:r>
              <a:rPr lang="ru-RU" dirty="0"/>
              <a:t> прибавки </a:t>
            </a:r>
            <a:r>
              <a:rPr lang="ru-RU" dirty="0" err="1"/>
              <a:t>са</a:t>
            </a:r>
            <a:r>
              <a:rPr lang="ru-RU" dirty="0"/>
              <a:t> фактор за </a:t>
            </a:r>
            <a:r>
              <a:rPr lang="ru-RU" dirty="0" err="1"/>
              <a:t>сплотяване</a:t>
            </a:r>
            <a:r>
              <a:rPr lang="ru-RU" dirty="0"/>
              <a:t> на </a:t>
            </a:r>
            <a:r>
              <a:rPr lang="ru-RU" dirty="0" err="1"/>
              <a:t>поколенията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възрастни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подтик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създаване</a:t>
            </a:r>
            <a:r>
              <a:rPr lang="ru-RU" dirty="0"/>
              <a:t> нови творчески решения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за </a:t>
            </a:r>
            <a:r>
              <a:rPr lang="ru-RU" dirty="0" err="1"/>
              <a:t>усъвършенстване</a:t>
            </a:r>
            <a:r>
              <a:rPr lang="ru-RU" dirty="0"/>
              <a:t> на </a:t>
            </a:r>
            <a:r>
              <a:rPr lang="ru-RU" dirty="0" err="1"/>
              <a:t>образите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за </a:t>
            </a:r>
            <a:r>
              <a:rPr lang="ru-RU" dirty="0" err="1"/>
              <a:t>иновиране</a:t>
            </a:r>
            <a:r>
              <a:rPr lang="ru-RU" dirty="0"/>
              <a:t> на </a:t>
            </a:r>
            <a:r>
              <a:rPr lang="ru-RU" dirty="0" err="1"/>
              <a:t>обичаите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ru-RU" dirty="0" err="1"/>
              <a:t>това</a:t>
            </a:r>
            <a:r>
              <a:rPr lang="ru-RU" dirty="0"/>
              <a:t> се </a:t>
            </a:r>
            <a:r>
              <a:rPr lang="ru-RU" dirty="0" err="1"/>
              <a:t>гарантира</a:t>
            </a:r>
            <a:r>
              <a:rPr lang="ru-RU" dirty="0"/>
              <a:t> </a:t>
            </a:r>
            <a:r>
              <a:rPr lang="ru-RU" dirty="0" err="1"/>
              <a:t>продължаване</a:t>
            </a:r>
            <a:r>
              <a:rPr lang="ru-RU" dirty="0"/>
              <a:t>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/>
              <a:t>живота на </a:t>
            </a:r>
            <a:r>
              <a:rPr lang="ru-RU" dirty="0" err="1"/>
              <a:t>традицията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 err="1"/>
              <a:t>шаренето</a:t>
            </a:r>
            <a:r>
              <a:rPr lang="ru-RU" dirty="0"/>
              <a:t> и </a:t>
            </a:r>
            <a:r>
              <a:rPr lang="ru-RU" dirty="0" err="1"/>
              <a:t>писането</a:t>
            </a:r>
            <a:r>
              <a:rPr lang="ru-RU" dirty="0"/>
              <a:t> на </a:t>
            </a:r>
            <a:r>
              <a:rPr lang="ru-RU" dirty="0" err="1"/>
              <a:t>яйцата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 err="1"/>
              <a:t>пъстрите</a:t>
            </a:r>
            <a:r>
              <a:rPr lang="ru-RU" dirty="0"/>
              <a:t> </a:t>
            </a:r>
            <a:r>
              <a:rPr lang="ru-RU" dirty="0" err="1"/>
              <a:t>лазарски</a:t>
            </a:r>
            <a:r>
              <a:rPr lang="ru-RU" dirty="0"/>
              <a:t> </a:t>
            </a:r>
            <a:r>
              <a:rPr lang="ru-RU" dirty="0" err="1"/>
              <a:t>премени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/>
              <a:t>богатите </a:t>
            </a:r>
            <a:r>
              <a:rPr lang="ru-RU" dirty="0" err="1"/>
              <a:t>гергьовски</a:t>
            </a:r>
            <a:r>
              <a:rPr lang="ru-RU" dirty="0"/>
              <a:t> </a:t>
            </a:r>
            <a:r>
              <a:rPr lang="ru-RU" dirty="0" err="1"/>
              <a:t>венци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err="1" smtClean="0"/>
              <a:t>българката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проявявала</a:t>
            </a:r>
            <a:r>
              <a:rPr lang="ru-RU" dirty="0"/>
              <a:t> </a:t>
            </a:r>
            <a:r>
              <a:rPr lang="ru-RU" dirty="0" err="1"/>
              <a:t>художествена</a:t>
            </a:r>
            <a:r>
              <a:rPr lang="ru-RU" dirty="0"/>
              <a:t> </a:t>
            </a:r>
            <a:r>
              <a:rPr lang="ru-RU" dirty="0" err="1"/>
              <a:t>дарба</a:t>
            </a:r>
            <a:r>
              <a:rPr lang="ru-RU" dirty="0"/>
              <a:t> и </a:t>
            </a:r>
            <a:r>
              <a:rPr lang="ru-RU" dirty="0" err="1" smtClean="0"/>
              <a:t>находчивост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err="1" smtClean="0"/>
              <a:t>Тя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отразявала</a:t>
            </a:r>
            <a:r>
              <a:rPr lang="ru-RU" dirty="0"/>
              <a:t> света и багрите на </a:t>
            </a:r>
            <a:r>
              <a:rPr lang="ru-RU" dirty="0" err="1"/>
              <a:t>своята</a:t>
            </a:r>
            <a:r>
              <a:rPr lang="ru-RU" dirty="0"/>
              <a:t> природа</a:t>
            </a:r>
            <a:r>
              <a:rPr lang="ru-RU" dirty="0" smtClean="0"/>
              <a:t>,</a:t>
            </a:r>
            <a:r>
              <a:rPr lang="en-US" dirty="0" smtClean="0"/>
              <a:t> </a:t>
            </a:r>
            <a:r>
              <a:rPr lang="ru-RU" dirty="0" smtClean="0"/>
              <a:t>а </a:t>
            </a:r>
            <a:r>
              <a:rPr lang="ru-RU" dirty="0"/>
              <a:t>с </a:t>
            </a:r>
            <a:r>
              <a:rPr lang="ru-RU" dirty="0" err="1"/>
              <a:t>красотите</a:t>
            </a:r>
            <a:r>
              <a:rPr lang="ru-RU" dirty="0"/>
              <a:t> си е </a:t>
            </a:r>
            <a:r>
              <a:rPr lang="ru-RU" dirty="0" err="1"/>
              <a:t>предизвиквала</a:t>
            </a:r>
            <a:r>
              <a:rPr lang="ru-RU" dirty="0"/>
              <a:t> </a:t>
            </a:r>
            <a:r>
              <a:rPr lang="ru-RU" dirty="0" err="1"/>
              <a:t>възхищението</a:t>
            </a:r>
            <a:r>
              <a:rPr lang="ru-RU" dirty="0"/>
              <a:t> на </a:t>
            </a:r>
            <a:r>
              <a:rPr lang="ru-RU" dirty="0" err="1" smtClean="0"/>
              <a:t>околнит</a:t>
            </a:r>
            <a:r>
              <a:rPr lang="bg-BG" dirty="0" smtClean="0"/>
              <a:t>е.</a:t>
            </a:r>
          </a:p>
          <a:p>
            <a:r>
              <a:rPr lang="ru-RU" dirty="0" err="1"/>
              <a:t>Днес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опит и </a:t>
            </a:r>
            <a:r>
              <a:rPr lang="ru-RU" dirty="0" err="1"/>
              <a:t>майсторство</a:t>
            </a:r>
            <a:r>
              <a:rPr lang="ru-RU" dirty="0"/>
              <a:t>, </a:t>
            </a:r>
            <a:r>
              <a:rPr lang="ru-RU" dirty="0" err="1"/>
              <a:t>предадено</a:t>
            </a:r>
            <a:r>
              <a:rPr lang="ru-RU" dirty="0"/>
              <a:t> на </a:t>
            </a:r>
            <a:r>
              <a:rPr lang="ru-RU" dirty="0" err="1"/>
              <a:t>младото</a:t>
            </a:r>
            <a:r>
              <a:rPr lang="ru-RU" dirty="0"/>
              <a:t> поколение </a:t>
            </a:r>
            <a:r>
              <a:rPr lang="ru-RU" dirty="0" err="1"/>
              <a:t>възпитава</a:t>
            </a:r>
            <a:r>
              <a:rPr lang="ru-RU" dirty="0"/>
              <a:t> толкова </a:t>
            </a:r>
            <a:r>
              <a:rPr lang="ru-RU" dirty="0" err="1"/>
              <a:t>родолюбие</a:t>
            </a:r>
            <a:r>
              <a:rPr lang="ru-RU" dirty="0"/>
              <a:t> и </a:t>
            </a:r>
            <a:r>
              <a:rPr lang="ru-RU" dirty="0" err="1"/>
              <a:t>естетически</a:t>
            </a:r>
            <a:r>
              <a:rPr lang="ru-RU" dirty="0"/>
              <a:t> </a:t>
            </a:r>
            <a:r>
              <a:rPr lang="ru-RU" dirty="0" err="1"/>
              <a:t>чувства,че</a:t>
            </a:r>
            <a:r>
              <a:rPr lang="ru-RU" dirty="0"/>
              <a:t> става </a:t>
            </a:r>
            <a:r>
              <a:rPr lang="ru-RU" dirty="0" err="1"/>
              <a:t>неотменна</a:t>
            </a:r>
            <a:r>
              <a:rPr lang="ru-RU" dirty="0"/>
              <a:t> част от </a:t>
            </a:r>
            <a:r>
              <a:rPr lang="ru-RU" dirty="0" smtClean="0"/>
              <a:t>живота в училище. </a:t>
            </a:r>
            <a:r>
              <a:rPr lang="ru-RU" dirty="0" err="1" smtClean="0"/>
              <a:t>Интересът</a:t>
            </a:r>
            <a:r>
              <a:rPr lang="ru-RU" dirty="0" smtClean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фолклора</a:t>
            </a:r>
            <a:r>
              <a:rPr lang="ru-RU" dirty="0" smtClean="0"/>
              <a:t>, </a:t>
            </a:r>
            <a:r>
              <a:rPr lang="ru-RU" dirty="0" err="1" smtClean="0"/>
              <a:t>възбуден</a:t>
            </a:r>
            <a:r>
              <a:rPr lang="ru-RU" dirty="0" smtClean="0"/>
              <a:t> в </a:t>
            </a:r>
            <a:r>
              <a:rPr lang="ru-RU" dirty="0"/>
              <a:t>6-7 </a:t>
            </a:r>
            <a:r>
              <a:rPr lang="ru-RU" dirty="0" err="1"/>
              <a:t>годишните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ни </a:t>
            </a:r>
            <a:r>
              <a:rPr lang="ru-RU" dirty="0" err="1"/>
              <a:t>помогне</a:t>
            </a:r>
            <a:r>
              <a:rPr lang="ru-RU" dirty="0"/>
              <a:t> от </a:t>
            </a:r>
            <a:r>
              <a:rPr lang="ru-RU" dirty="0" err="1"/>
              <a:t>една</a:t>
            </a:r>
            <a:r>
              <a:rPr lang="ru-RU" dirty="0"/>
              <a:t> страна да </a:t>
            </a:r>
            <a:r>
              <a:rPr lang="ru-RU" dirty="0" err="1"/>
              <a:t>формираме</a:t>
            </a:r>
            <a:r>
              <a:rPr lang="ru-RU" dirty="0"/>
              <a:t> </a:t>
            </a:r>
            <a:r>
              <a:rPr lang="ru-RU" dirty="0" err="1"/>
              <a:t>любов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дом и родина</a:t>
            </a:r>
            <a:r>
              <a:rPr lang="ru-RU" dirty="0" smtClean="0"/>
              <a:t>, а </a:t>
            </a:r>
            <a:r>
              <a:rPr lang="ru-RU" dirty="0"/>
              <a:t>от друга </a:t>
            </a:r>
            <a:r>
              <a:rPr lang="ru-RU" dirty="0" err="1"/>
              <a:t>ще</a:t>
            </a:r>
            <a:r>
              <a:rPr lang="ru-RU" dirty="0"/>
              <a:t> имаме </a:t>
            </a:r>
            <a:r>
              <a:rPr lang="ru-RU" dirty="0" err="1"/>
              <a:t>възможност</a:t>
            </a:r>
            <a:r>
              <a:rPr lang="ru-RU" dirty="0"/>
              <a:t> да </a:t>
            </a:r>
            <a:r>
              <a:rPr lang="ru-RU" dirty="0" err="1"/>
              <a:t>градим</a:t>
            </a:r>
            <a:r>
              <a:rPr lang="ru-RU" dirty="0"/>
              <a:t> качества </a:t>
            </a:r>
            <a:r>
              <a:rPr lang="ru-RU" dirty="0" err="1"/>
              <a:t>като</a:t>
            </a:r>
            <a:r>
              <a:rPr lang="ru-RU" dirty="0"/>
              <a:t> : </a:t>
            </a:r>
            <a:r>
              <a:rPr lang="ru-RU" dirty="0" err="1"/>
              <a:t>честност</a:t>
            </a:r>
            <a:r>
              <a:rPr lang="ru-RU" dirty="0" smtClean="0"/>
              <a:t>, </a:t>
            </a:r>
            <a:r>
              <a:rPr lang="ru-RU" dirty="0" err="1" smtClean="0"/>
              <a:t>хуманизъм</a:t>
            </a:r>
            <a:r>
              <a:rPr lang="ru-RU" dirty="0"/>
              <a:t>, </a:t>
            </a:r>
            <a:r>
              <a:rPr lang="ru-RU" dirty="0" smtClean="0"/>
              <a:t> </a:t>
            </a:r>
            <a:r>
              <a:rPr lang="ru-RU" dirty="0" err="1" smtClean="0"/>
              <a:t>любов</a:t>
            </a:r>
            <a:r>
              <a:rPr lang="ru-RU" dirty="0" smtClean="0"/>
              <a:t> </a:t>
            </a:r>
            <a:r>
              <a:rPr lang="ru-RU" dirty="0" err="1"/>
              <a:t>към</a:t>
            </a:r>
            <a:r>
              <a:rPr lang="ru-RU" dirty="0"/>
              <a:t> труда</a:t>
            </a:r>
            <a:r>
              <a:rPr lang="ru-RU" dirty="0" smtClean="0"/>
              <a:t>, желание </a:t>
            </a:r>
            <a:r>
              <a:rPr lang="ru-RU" dirty="0"/>
              <a:t>да се твори по </a:t>
            </a:r>
            <a:r>
              <a:rPr lang="ru-RU" dirty="0" err="1"/>
              <a:t>законите</a:t>
            </a:r>
            <a:r>
              <a:rPr lang="ru-RU" dirty="0"/>
              <a:t> на </a:t>
            </a:r>
            <a:r>
              <a:rPr lang="ru-RU" dirty="0" err="1"/>
              <a:t>красотата</a:t>
            </a:r>
            <a:r>
              <a:rPr lang="ru-RU" dirty="0"/>
              <a:t>.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създадем</a:t>
            </a:r>
            <a:r>
              <a:rPr lang="ru-RU" dirty="0"/>
              <a:t> у </a:t>
            </a:r>
            <a:r>
              <a:rPr lang="ru-RU" dirty="0" err="1"/>
              <a:t>децата</a:t>
            </a:r>
            <a:r>
              <a:rPr lang="ru-RU" dirty="0"/>
              <a:t> интерес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фолклора</a:t>
            </a:r>
            <a:r>
              <a:rPr lang="ru-RU" dirty="0" smtClean="0"/>
              <a:t>, </a:t>
            </a:r>
            <a:r>
              <a:rPr lang="ru-RU" dirty="0" err="1" smtClean="0"/>
              <a:t>празниците</a:t>
            </a:r>
            <a:r>
              <a:rPr lang="ru-RU" dirty="0"/>
              <a:t>, </a:t>
            </a:r>
            <a:r>
              <a:rPr lang="ru-RU" dirty="0" err="1"/>
              <a:t>обичаите</a:t>
            </a:r>
            <a:r>
              <a:rPr lang="ru-RU" dirty="0" smtClean="0"/>
              <a:t>, </a:t>
            </a:r>
            <a:r>
              <a:rPr lang="ru-RU" dirty="0" err="1" smtClean="0"/>
              <a:t>стремеж</a:t>
            </a:r>
            <a:r>
              <a:rPr lang="ru-RU" dirty="0" smtClean="0"/>
              <a:t> </a:t>
            </a:r>
            <a:r>
              <a:rPr lang="ru-RU" dirty="0"/>
              <a:t>да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съхранят</a:t>
            </a:r>
            <a:r>
              <a:rPr lang="ru-RU" dirty="0"/>
              <a:t> и </a:t>
            </a:r>
            <a:r>
              <a:rPr lang="ru-RU" dirty="0" err="1"/>
              <a:t>предадат</a:t>
            </a:r>
            <a:r>
              <a:rPr lang="ru-RU" dirty="0" smtClean="0"/>
              <a:t>. А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стане чрез </a:t>
            </a:r>
            <a:r>
              <a:rPr lang="ru-RU" dirty="0" err="1"/>
              <a:t>запознаването</a:t>
            </a:r>
            <a:r>
              <a:rPr lang="ru-RU" dirty="0"/>
              <a:t> им с </a:t>
            </a:r>
            <a:r>
              <a:rPr lang="ru-RU" dirty="0" err="1"/>
              <a:t>обстановката</a:t>
            </a:r>
            <a:r>
              <a:rPr lang="ru-RU" dirty="0"/>
              <a:t> и бита на </a:t>
            </a:r>
            <a:r>
              <a:rPr lang="ru-RU" dirty="0" err="1"/>
              <a:t>нашите</a:t>
            </a:r>
            <a:r>
              <a:rPr lang="ru-RU" dirty="0"/>
              <a:t> </a:t>
            </a:r>
            <a:r>
              <a:rPr lang="ru-RU" dirty="0" err="1"/>
              <a:t>деди</a:t>
            </a:r>
            <a:r>
              <a:rPr lang="ru-RU" dirty="0" smtClean="0"/>
              <a:t>. С </a:t>
            </a:r>
            <a:r>
              <a:rPr lang="ru-RU" dirty="0" err="1"/>
              <a:t>тази</a:t>
            </a:r>
            <a:r>
              <a:rPr lang="ru-RU" dirty="0"/>
              <a:t> чудна красота на </a:t>
            </a:r>
            <a:r>
              <a:rPr lang="ru-RU" dirty="0" err="1"/>
              <a:t>предмети</a:t>
            </a:r>
            <a:r>
              <a:rPr lang="ru-RU" dirty="0" smtClean="0"/>
              <a:t>, слова, песни </a:t>
            </a:r>
            <a:r>
              <a:rPr lang="ru-RU" dirty="0"/>
              <a:t>и </a:t>
            </a:r>
            <a:r>
              <a:rPr lang="ru-RU" dirty="0" err="1"/>
              <a:t>танци</a:t>
            </a:r>
            <a:r>
              <a:rPr lang="ru-RU" dirty="0" smtClean="0"/>
              <a:t>, с </a:t>
            </a:r>
            <a:r>
              <a:rPr lang="ru-RU" dirty="0" err="1"/>
              <a:t>магията</a:t>
            </a:r>
            <a:r>
              <a:rPr lang="ru-RU" dirty="0"/>
              <a:t> на </a:t>
            </a:r>
            <a:r>
              <a:rPr lang="ru-RU" dirty="0" err="1"/>
              <a:t>обредните</a:t>
            </a:r>
            <a:r>
              <a:rPr lang="ru-RU" dirty="0"/>
              <a:t> </a:t>
            </a:r>
            <a:r>
              <a:rPr lang="ru-RU" dirty="0" err="1" smtClean="0"/>
              <a:t>символи</a:t>
            </a:r>
            <a:r>
              <a:rPr lang="ru-RU" dirty="0" smtClean="0"/>
              <a:t>, с </a:t>
            </a:r>
            <a:r>
              <a:rPr lang="ru-RU" dirty="0" err="1"/>
              <a:t>пъстротата</a:t>
            </a:r>
            <a:r>
              <a:rPr lang="ru-RU" dirty="0"/>
              <a:t> на </a:t>
            </a:r>
            <a:r>
              <a:rPr lang="ru-RU" dirty="0" err="1"/>
              <a:t>цветните</a:t>
            </a:r>
            <a:r>
              <a:rPr lang="ru-RU" dirty="0"/>
              <a:t> багри,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неусетно</a:t>
            </a:r>
            <a:r>
              <a:rPr lang="ru-RU" dirty="0"/>
              <a:t> </a:t>
            </a:r>
            <a:r>
              <a:rPr lang="ru-RU" dirty="0" err="1"/>
              <a:t>заживяват</a:t>
            </a:r>
            <a:r>
              <a:rPr lang="ru-RU" dirty="0"/>
              <a:t> в един нов свят</a:t>
            </a:r>
            <a:r>
              <a:rPr lang="ru-RU" dirty="0" smtClean="0"/>
              <a:t>, в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преплитат</a:t>
            </a:r>
            <a:r>
              <a:rPr lang="ru-RU" dirty="0"/>
              <a:t> фантазия и </a:t>
            </a:r>
            <a:r>
              <a:rPr lang="ru-RU" dirty="0" err="1"/>
              <a:t>реалост</a:t>
            </a:r>
            <a:r>
              <a:rPr lang="ru-RU" dirty="0" smtClean="0"/>
              <a:t>, </a:t>
            </a:r>
            <a:r>
              <a:rPr lang="ru-RU" dirty="0" err="1" smtClean="0"/>
              <a:t>където</a:t>
            </a:r>
            <a:r>
              <a:rPr lang="ru-RU" dirty="0" smtClean="0"/>
              <a:t> </a:t>
            </a:r>
            <a:r>
              <a:rPr lang="ru-RU" dirty="0" err="1"/>
              <a:t>красотата</a:t>
            </a:r>
            <a:r>
              <a:rPr lang="ru-RU" dirty="0"/>
              <a:t> </a:t>
            </a:r>
            <a:r>
              <a:rPr lang="ru-RU" dirty="0" err="1"/>
              <a:t>повелява</a:t>
            </a:r>
            <a:r>
              <a:rPr lang="ru-RU" dirty="0"/>
              <a:t> да се твори красота</a:t>
            </a:r>
            <a:r>
              <a:rPr lang="ru-RU" dirty="0" smtClean="0"/>
              <a:t>.</a:t>
            </a:r>
          </a:p>
          <a:p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залегне</a:t>
            </a:r>
            <a:r>
              <a:rPr lang="ru-RU" dirty="0"/>
              <a:t> в </a:t>
            </a:r>
            <a:r>
              <a:rPr lang="ru-RU" dirty="0" err="1"/>
              <a:t>основата</a:t>
            </a:r>
            <a:r>
              <a:rPr lang="ru-RU" dirty="0"/>
              <a:t> на </a:t>
            </a:r>
            <a:r>
              <a:rPr lang="ru-RU" dirty="0" err="1" smtClean="0"/>
              <a:t>възпитанието</a:t>
            </a:r>
            <a:r>
              <a:rPr lang="ru-RU" dirty="0" smtClean="0"/>
              <a:t>, </a:t>
            </a:r>
            <a:r>
              <a:rPr lang="ru-RU" dirty="0" err="1" smtClean="0"/>
              <a:t>защото</a:t>
            </a:r>
            <a:r>
              <a:rPr lang="ru-RU" dirty="0" smtClean="0"/>
              <a:t> </a:t>
            </a:r>
            <a:r>
              <a:rPr lang="ru-RU" dirty="0"/>
              <a:t>за да направим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дете</a:t>
            </a:r>
            <a:r>
              <a:rPr lang="ru-RU" dirty="0"/>
              <a:t> </a:t>
            </a:r>
            <a:r>
              <a:rPr lang="ru-RU" dirty="0" err="1"/>
              <a:t>добър</a:t>
            </a:r>
            <a:r>
              <a:rPr lang="ru-RU" dirty="0"/>
              <a:t> и честен </a:t>
            </a:r>
            <a:r>
              <a:rPr lang="ru-RU" dirty="0" err="1"/>
              <a:t>човек</a:t>
            </a:r>
            <a:r>
              <a:rPr lang="ru-RU" dirty="0" smtClean="0"/>
              <a:t>, </a:t>
            </a:r>
            <a:r>
              <a:rPr lang="ru-RU" dirty="0" err="1" smtClean="0"/>
              <a:t>първо</a:t>
            </a:r>
            <a:r>
              <a:rPr lang="ru-RU" dirty="0" smtClean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го</a:t>
            </a:r>
            <a:r>
              <a:rPr lang="ru-RU" dirty="0"/>
              <a:t> научим да </a:t>
            </a:r>
            <a:r>
              <a:rPr lang="ru-RU" dirty="0" err="1"/>
              <a:t>обича</a:t>
            </a:r>
            <a:r>
              <a:rPr lang="ru-RU" dirty="0"/>
              <a:t> </a:t>
            </a:r>
            <a:r>
              <a:rPr lang="ru-RU" dirty="0" err="1"/>
              <a:t>своята</a:t>
            </a:r>
            <a:r>
              <a:rPr lang="ru-RU" dirty="0"/>
              <a:t> </a:t>
            </a:r>
            <a:r>
              <a:rPr lang="ru-RU" dirty="0" err="1"/>
              <a:t>култура</a:t>
            </a:r>
            <a:r>
              <a:rPr lang="ru-RU" dirty="0" smtClean="0"/>
              <a:t>, да </a:t>
            </a:r>
            <a:r>
              <a:rPr lang="ru-RU" dirty="0"/>
              <a:t>я </a:t>
            </a:r>
            <a:r>
              <a:rPr lang="ru-RU" dirty="0" err="1"/>
              <a:t>уважава</a:t>
            </a:r>
            <a:r>
              <a:rPr lang="ru-RU" dirty="0"/>
              <a:t> и да се стреми по </a:t>
            </a:r>
            <a:r>
              <a:rPr lang="ru-RU" dirty="0" err="1"/>
              <a:t>пътя</a:t>
            </a:r>
            <a:r>
              <a:rPr lang="ru-RU" dirty="0"/>
              <a:t> на </a:t>
            </a:r>
            <a:r>
              <a:rPr lang="ru-RU" dirty="0" err="1"/>
              <a:t>творчеството</a:t>
            </a:r>
            <a:r>
              <a:rPr lang="ru-RU" dirty="0"/>
              <a:t> да я </a:t>
            </a:r>
            <a:r>
              <a:rPr lang="ru-RU" dirty="0" err="1"/>
              <a:t>обогатява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5028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26064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Празникът</a:t>
            </a:r>
            <a:r>
              <a:rPr lang="ru-RU" b="1" dirty="0"/>
              <a:t> </a:t>
            </a:r>
            <a:r>
              <a:rPr lang="ru-RU" dirty="0"/>
              <a:t>е </a:t>
            </a:r>
            <a:r>
              <a:rPr lang="ru-RU" dirty="0" err="1"/>
              <a:t>установен</a:t>
            </a:r>
            <a:r>
              <a:rPr lang="ru-RU" dirty="0"/>
              <a:t> </a:t>
            </a:r>
            <a:r>
              <a:rPr lang="ru-RU" dirty="0" err="1"/>
              <a:t>ден</a:t>
            </a:r>
            <a:r>
              <a:rPr lang="ru-RU" dirty="0"/>
              <a:t> /или дни / в </a:t>
            </a:r>
            <a:r>
              <a:rPr lang="ru-RU" dirty="0" err="1"/>
              <a:t>годината</a:t>
            </a:r>
            <a:r>
              <a:rPr lang="ru-RU" dirty="0"/>
              <a:t>, в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чества</a:t>
            </a:r>
            <a:r>
              <a:rPr lang="ru-RU" dirty="0"/>
              <a:t> </a:t>
            </a:r>
            <a:r>
              <a:rPr lang="ru-RU" dirty="0" err="1"/>
              <a:t>някой</a:t>
            </a:r>
            <a:r>
              <a:rPr lang="ru-RU" dirty="0"/>
              <a:t> светец или </a:t>
            </a:r>
            <a:r>
              <a:rPr lang="ru-RU" dirty="0" err="1"/>
              <a:t>събитие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не се </a:t>
            </a:r>
            <a:r>
              <a:rPr lang="ru-RU" dirty="0" err="1"/>
              <a:t>работи</a:t>
            </a:r>
            <a:r>
              <a:rPr lang="ru-RU" dirty="0"/>
              <a:t>, а се </a:t>
            </a:r>
            <a:r>
              <a:rPr lang="ru-RU" dirty="0" err="1"/>
              <a:t>устройват</a:t>
            </a:r>
            <a:r>
              <a:rPr lang="ru-RU" dirty="0"/>
              <a:t> веселия и </a:t>
            </a:r>
            <a:r>
              <a:rPr lang="ru-RU" dirty="0" err="1"/>
              <a:t>тържества</a:t>
            </a:r>
            <a:r>
              <a:rPr lang="ru-RU" dirty="0" smtClean="0"/>
              <a:t>. </a:t>
            </a:r>
            <a:r>
              <a:rPr lang="ru-RU" dirty="0" err="1" smtClean="0"/>
              <a:t>Според</a:t>
            </a:r>
            <a:r>
              <a:rPr lang="ru-RU" dirty="0" smtClean="0"/>
              <a:t> </a:t>
            </a:r>
            <a:r>
              <a:rPr lang="ru-RU" dirty="0"/>
              <a:t>Н. </a:t>
            </a:r>
            <a:r>
              <a:rPr lang="ru-RU" dirty="0" err="1"/>
              <a:t>Мизов</a:t>
            </a:r>
            <a:r>
              <a:rPr lang="ru-RU" dirty="0"/>
              <a:t> </a:t>
            </a:r>
            <a:r>
              <a:rPr lang="ru-RU" dirty="0" err="1"/>
              <a:t>празникът</a:t>
            </a:r>
            <a:r>
              <a:rPr lang="ru-RU" dirty="0"/>
              <a:t> е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обществено</a:t>
            </a:r>
            <a:r>
              <a:rPr lang="ru-RU" dirty="0"/>
              <a:t> явление,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отразява</a:t>
            </a:r>
            <a:r>
              <a:rPr lang="ru-RU" dirty="0"/>
              <a:t> </a:t>
            </a:r>
            <a:r>
              <a:rPr lang="ru-RU" dirty="0" err="1"/>
              <a:t>дадени</a:t>
            </a:r>
            <a:r>
              <a:rPr lang="ru-RU" dirty="0"/>
              <a:t> </a:t>
            </a:r>
            <a:r>
              <a:rPr lang="ru-RU" dirty="0" err="1"/>
              <a:t>важни</a:t>
            </a:r>
            <a:r>
              <a:rPr lang="ru-RU" dirty="0"/>
              <a:t> </a:t>
            </a:r>
            <a:r>
              <a:rPr lang="ru-RU" dirty="0" err="1"/>
              <a:t>събития</a:t>
            </a:r>
            <a:r>
              <a:rPr lang="ru-RU" dirty="0"/>
              <a:t> от </a:t>
            </a:r>
            <a:r>
              <a:rPr lang="ru-RU" dirty="0" err="1"/>
              <a:t>личния</a:t>
            </a:r>
            <a:r>
              <a:rPr lang="ru-RU" dirty="0"/>
              <a:t> и </a:t>
            </a:r>
            <a:r>
              <a:rPr lang="ru-RU" dirty="0" err="1"/>
              <a:t>обществения</a:t>
            </a:r>
            <a:r>
              <a:rPr lang="ru-RU" dirty="0"/>
              <a:t> живот на народа с </a:t>
            </a:r>
            <a:r>
              <a:rPr lang="ru-RU" dirty="0" err="1"/>
              <a:t>помощта</a:t>
            </a:r>
            <a:r>
              <a:rPr lang="ru-RU" dirty="0"/>
              <a:t> на </a:t>
            </a:r>
            <a:r>
              <a:rPr lang="ru-RU" dirty="0" err="1"/>
              <a:t>определени</a:t>
            </a:r>
            <a:r>
              <a:rPr lang="ru-RU" dirty="0"/>
              <a:t> </a:t>
            </a:r>
            <a:r>
              <a:rPr lang="ru-RU" dirty="0" err="1"/>
              <a:t>материални</a:t>
            </a:r>
            <a:r>
              <a:rPr lang="ru-RU" dirty="0"/>
              <a:t> и </a:t>
            </a:r>
            <a:r>
              <a:rPr lang="ru-RU" dirty="0" err="1"/>
              <a:t>духовни</a:t>
            </a:r>
            <a:r>
              <a:rPr lang="ru-RU" dirty="0"/>
              <a:t> средства </a:t>
            </a:r>
            <a:r>
              <a:rPr lang="ru-RU" dirty="0" err="1"/>
              <a:t>задоволява</a:t>
            </a:r>
            <a:r>
              <a:rPr lang="ru-RU" dirty="0"/>
              <a:t> </a:t>
            </a:r>
            <a:r>
              <a:rPr lang="ru-RU" dirty="0" err="1"/>
              <a:t>специфични</a:t>
            </a:r>
            <a:r>
              <a:rPr lang="ru-RU" dirty="0"/>
              <a:t> </a:t>
            </a:r>
            <a:r>
              <a:rPr lang="ru-RU" dirty="0" err="1"/>
              <a:t>нужди</a:t>
            </a:r>
            <a:r>
              <a:rPr lang="ru-RU" dirty="0"/>
              <a:t> на </a:t>
            </a:r>
            <a:r>
              <a:rPr lang="ru-RU" dirty="0" err="1"/>
              <a:t>човека</a:t>
            </a:r>
            <a:r>
              <a:rPr lang="ru-RU" dirty="0"/>
              <a:t> и </a:t>
            </a:r>
            <a:r>
              <a:rPr lang="ru-RU" dirty="0" err="1"/>
              <a:t>човечеството</a:t>
            </a:r>
            <a:r>
              <a:rPr lang="ru-RU" dirty="0"/>
              <a:t>, </a:t>
            </a:r>
            <a:r>
              <a:rPr lang="ru-RU" dirty="0" err="1"/>
              <a:t>носещи</a:t>
            </a:r>
            <a:r>
              <a:rPr lang="ru-RU" dirty="0"/>
              <a:t> им </a:t>
            </a:r>
            <a:r>
              <a:rPr lang="ru-RU" dirty="0" err="1"/>
              <a:t>отмора</a:t>
            </a:r>
            <a:r>
              <a:rPr lang="ru-RU" dirty="0"/>
              <a:t>, развлечение, </a:t>
            </a:r>
            <a:r>
              <a:rPr lang="ru-RU" dirty="0" err="1"/>
              <a:t>естетическа</a:t>
            </a:r>
            <a:r>
              <a:rPr lang="ru-RU" dirty="0"/>
              <a:t> </a:t>
            </a:r>
            <a:r>
              <a:rPr lang="ru-RU" dirty="0" err="1"/>
              <a:t>наслада</a:t>
            </a:r>
            <a:r>
              <a:rPr lang="ru-RU" dirty="0"/>
              <a:t> и духовно </a:t>
            </a:r>
            <a:r>
              <a:rPr lang="ru-RU" dirty="0" err="1"/>
              <a:t>извисяване</a:t>
            </a:r>
            <a:r>
              <a:rPr lang="ru-RU" dirty="0" smtClean="0"/>
              <a:t>.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/>
              <a:t>празник</a:t>
            </a:r>
            <a:r>
              <a:rPr lang="ru-RU" dirty="0"/>
              <a:t> се </a:t>
            </a:r>
            <a:r>
              <a:rPr lang="ru-RU" dirty="0" err="1"/>
              <a:t>извършват</a:t>
            </a:r>
            <a:r>
              <a:rPr lang="ru-RU" dirty="0"/>
              <a:t> </a:t>
            </a:r>
            <a:r>
              <a:rPr lang="ru-RU" dirty="0" err="1"/>
              <a:t>обичаи</a:t>
            </a:r>
            <a:r>
              <a:rPr lang="ru-RU" dirty="0"/>
              <a:t> и </a:t>
            </a:r>
            <a:r>
              <a:rPr lang="ru-RU" dirty="0" err="1"/>
              <a:t>обреди</a:t>
            </a:r>
            <a:r>
              <a:rPr lang="ru-RU" dirty="0" smtClean="0"/>
              <a:t>.</a:t>
            </a:r>
          </a:p>
          <a:p>
            <a:r>
              <a:rPr lang="ru-RU" b="1" dirty="0" err="1"/>
              <a:t>Обичаят</a:t>
            </a:r>
            <a:r>
              <a:rPr lang="ru-RU" dirty="0"/>
              <a:t> е стереотипен начин на </a:t>
            </a:r>
            <a:r>
              <a:rPr lang="ru-RU" dirty="0" err="1"/>
              <a:t>човешка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се копира от </a:t>
            </a:r>
            <a:r>
              <a:rPr lang="ru-RU" dirty="0" err="1"/>
              <a:t>новото</a:t>
            </a:r>
            <a:r>
              <a:rPr lang="ru-RU" dirty="0"/>
              <a:t> поколение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b="1" dirty="0" err="1"/>
              <a:t>Обредът</a:t>
            </a:r>
            <a:r>
              <a:rPr lang="ru-RU" b="1" dirty="0"/>
              <a:t> </a:t>
            </a:r>
            <a:r>
              <a:rPr lang="ru-RU" dirty="0"/>
              <a:t>е </a:t>
            </a:r>
            <a:r>
              <a:rPr lang="ru-RU" dirty="0" err="1"/>
              <a:t>една</a:t>
            </a:r>
            <a:r>
              <a:rPr lang="ru-RU" dirty="0"/>
              <a:t> от </a:t>
            </a:r>
            <a:r>
              <a:rPr lang="ru-RU" dirty="0" err="1"/>
              <a:t>съставните</a:t>
            </a:r>
            <a:r>
              <a:rPr lang="ru-RU" dirty="0"/>
              <a:t> части на </a:t>
            </a:r>
            <a:r>
              <a:rPr lang="ru-RU" dirty="0" err="1"/>
              <a:t>обичая</a:t>
            </a:r>
            <a:r>
              <a:rPr lang="ru-RU" dirty="0"/>
              <a:t>, но не е </a:t>
            </a:r>
            <a:r>
              <a:rPr lang="ru-RU" dirty="0" err="1"/>
              <a:t>задължителна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За </a:t>
            </a:r>
            <a:r>
              <a:rPr lang="ru-RU" dirty="0" err="1"/>
              <a:t>оформянето</a:t>
            </a:r>
            <a:r>
              <a:rPr lang="ru-RU" dirty="0"/>
              <a:t> на </a:t>
            </a:r>
            <a:r>
              <a:rPr lang="ru-RU" dirty="0" err="1"/>
              <a:t>светогледа</a:t>
            </a:r>
            <a:r>
              <a:rPr lang="ru-RU" dirty="0"/>
              <a:t> и </a:t>
            </a:r>
            <a:r>
              <a:rPr lang="ru-RU" dirty="0" err="1"/>
              <a:t>поведението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голяма</a:t>
            </a:r>
            <a:r>
              <a:rPr lang="ru-RU" dirty="0"/>
              <a:t> роля </a:t>
            </a:r>
            <a:r>
              <a:rPr lang="ru-RU" dirty="0" err="1"/>
              <a:t>играе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възприели</a:t>
            </a:r>
            <a:r>
              <a:rPr lang="ru-RU" dirty="0"/>
              <a:t>, </a:t>
            </a:r>
            <a:r>
              <a:rPr lang="ru-RU" dirty="0" err="1"/>
              <a:t>преживяли</a:t>
            </a:r>
            <a:r>
              <a:rPr lang="ru-RU" dirty="0"/>
              <a:t>, </a:t>
            </a:r>
            <a:r>
              <a:rPr lang="ru-RU" dirty="0" err="1"/>
              <a:t>изпробвали</a:t>
            </a:r>
            <a:r>
              <a:rPr lang="ru-RU" dirty="0"/>
              <a:t>. </a:t>
            </a:r>
            <a:r>
              <a:rPr lang="ru-RU" dirty="0" err="1"/>
              <a:t>Вярваме</a:t>
            </a:r>
            <a:r>
              <a:rPr lang="ru-RU" dirty="0"/>
              <a:t>, че </a:t>
            </a:r>
            <a:r>
              <a:rPr lang="ru-RU" dirty="0" err="1"/>
              <a:t>тържествата</a:t>
            </a:r>
            <a:r>
              <a:rPr lang="ru-RU" dirty="0"/>
              <a:t> и </a:t>
            </a:r>
            <a:r>
              <a:rPr lang="ru-RU" dirty="0" err="1"/>
              <a:t>празниците</a:t>
            </a:r>
            <a:r>
              <a:rPr lang="ru-RU" dirty="0"/>
              <a:t> </a:t>
            </a:r>
            <a:r>
              <a:rPr lang="ru-RU" dirty="0" err="1"/>
              <a:t>допринасят</a:t>
            </a:r>
            <a:r>
              <a:rPr lang="ru-RU" dirty="0"/>
              <a:t> за </a:t>
            </a:r>
            <a:r>
              <a:rPr lang="ru-RU" dirty="0" err="1"/>
              <a:t>приобщаване</a:t>
            </a:r>
            <a:r>
              <a:rPr lang="ru-RU" dirty="0"/>
              <a:t> на </a:t>
            </a:r>
            <a:r>
              <a:rPr lang="ru-RU" dirty="0" err="1"/>
              <a:t>подрастващите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голямото</a:t>
            </a:r>
            <a:r>
              <a:rPr lang="ru-RU" dirty="0"/>
              <a:t> </a:t>
            </a:r>
            <a:r>
              <a:rPr lang="ru-RU" dirty="0" err="1"/>
              <a:t>културно</a:t>
            </a:r>
            <a:r>
              <a:rPr lang="ru-RU" dirty="0"/>
              <a:t> наследство на </a:t>
            </a:r>
            <a:r>
              <a:rPr lang="ru-RU" dirty="0" err="1"/>
              <a:t>България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 </a:t>
            </a:r>
            <a:r>
              <a:rPr lang="ru-RU" dirty="0" err="1" smtClean="0"/>
              <a:t>Проблемът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възпитание</a:t>
            </a:r>
            <a:r>
              <a:rPr lang="ru-RU" dirty="0"/>
              <a:t> чрез </a:t>
            </a:r>
            <a:r>
              <a:rPr lang="ru-RU" dirty="0" err="1"/>
              <a:t>изкуство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от </a:t>
            </a:r>
            <a:r>
              <a:rPr lang="ru-RU" dirty="0" err="1"/>
              <a:t>начална</a:t>
            </a:r>
            <a:r>
              <a:rPr lang="ru-RU" dirty="0"/>
              <a:t> </a:t>
            </a:r>
            <a:r>
              <a:rPr lang="ru-RU" dirty="0" err="1"/>
              <a:t>възраст</a:t>
            </a:r>
            <a:r>
              <a:rPr lang="ru-RU" dirty="0"/>
              <a:t> </a:t>
            </a:r>
            <a:r>
              <a:rPr lang="ru-RU" dirty="0" err="1"/>
              <a:t>винаги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актуален,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свързваме</a:t>
            </a:r>
            <a:r>
              <a:rPr lang="ru-RU" dirty="0"/>
              <a:t> с </a:t>
            </a:r>
            <a:r>
              <a:rPr lang="ru-RU" dirty="0" err="1"/>
              <a:t>опазването</a:t>
            </a:r>
            <a:r>
              <a:rPr lang="ru-RU" dirty="0"/>
              <a:t>, </a:t>
            </a:r>
            <a:r>
              <a:rPr lang="ru-RU" dirty="0" err="1"/>
              <a:t>съхраняването</a:t>
            </a:r>
            <a:r>
              <a:rPr lang="ru-RU" dirty="0"/>
              <a:t> и </a:t>
            </a:r>
            <a:r>
              <a:rPr lang="ru-RU" dirty="0" err="1"/>
              <a:t>предаването</a:t>
            </a:r>
            <a:r>
              <a:rPr lang="ru-RU" dirty="0"/>
              <a:t> на </a:t>
            </a:r>
            <a:r>
              <a:rPr lang="ru-RU" dirty="0" err="1"/>
              <a:t>българските</a:t>
            </a:r>
            <a:r>
              <a:rPr lang="ru-RU" dirty="0"/>
              <a:t> </a:t>
            </a:r>
            <a:r>
              <a:rPr lang="ru-RU" dirty="0" err="1"/>
              <a:t>народни</a:t>
            </a:r>
            <a:r>
              <a:rPr lang="ru-RU" dirty="0"/>
              <a:t> традиции и </a:t>
            </a:r>
            <a:r>
              <a:rPr lang="ru-RU" dirty="0" err="1" smtClean="0"/>
              <a:t>обичаи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815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07504" y="116632"/>
            <a:ext cx="892899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/>
              <a:t>• Развлечения</a:t>
            </a:r>
            <a:endParaRPr lang="bg-BG" b="1" dirty="0" smtClean="0"/>
          </a:p>
          <a:p>
            <a:pPr algn="ctr"/>
            <a:r>
              <a:rPr lang="ru-RU" b="1" dirty="0" err="1"/>
              <a:t>Детските</a:t>
            </a:r>
            <a:r>
              <a:rPr lang="ru-RU" b="1" dirty="0"/>
              <a:t> развлечения в </a:t>
            </a:r>
            <a:r>
              <a:rPr lang="ru-RU" b="1" dirty="0" err="1"/>
              <a:t>детската</a:t>
            </a:r>
            <a:r>
              <a:rPr lang="ru-RU" b="1" dirty="0"/>
              <a:t> градина </a:t>
            </a:r>
            <a:r>
              <a:rPr lang="bg-BG" b="1" dirty="0" smtClean="0"/>
              <a:t>имат</a:t>
            </a:r>
            <a:r>
              <a:rPr lang="ru-RU" b="1" dirty="0" smtClean="0"/>
              <a:t> </a:t>
            </a:r>
          </a:p>
          <a:p>
            <a:pPr algn="ctr"/>
            <a:r>
              <a:rPr lang="ru-RU" b="1" dirty="0" smtClean="0"/>
              <a:t>огромно </a:t>
            </a:r>
            <a:r>
              <a:rPr lang="ru-RU" b="1" dirty="0"/>
              <a:t>влияние </a:t>
            </a:r>
            <a:r>
              <a:rPr lang="ru-RU" b="1" dirty="0" err="1"/>
              <a:t>върху</a:t>
            </a:r>
            <a:r>
              <a:rPr lang="ru-RU" b="1" dirty="0"/>
              <a:t> </a:t>
            </a:r>
            <a:r>
              <a:rPr lang="ru-RU" b="1" dirty="0" err="1"/>
              <a:t>съзнанието</a:t>
            </a:r>
            <a:r>
              <a:rPr lang="ru-RU" b="1" dirty="0"/>
              <a:t> на </a:t>
            </a:r>
            <a:r>
              <a:rPr lang="ru-RU" b="1" dirty="0" err="1" smtClean="0"/>
              <a:t>детето</a:t>
            </a:r>
            <a:endParaRPr lang="ru-RU" b="1" dirty="0" smtClean="0"/>
          </a:p>
          <a:p>
            <a:r>
              <a:rPr lang="ru-RU" dirty="0"/>
              <a:t>Всяко детско </a:t>
            </a:r>
            <a:r>
              <a:rPr lang="ru-RU" dirty="0" err="1"/>
              <a:t>забавление</a:t>
            </a:r>
            <a:r>
              <a:rPr lang="ru-RU" dirty="0"/>
              <a:t> </a:t>
            </a:r>
            <a:r>
              <a:rPr lang="ru-RU" dirty="0" smtClean="0"/>
              <a:t>и развлечение в </a:t>
            </a:r>
            <a:r>
              <a:rPr lang="ru-RU" dirty="0" err="1"/>
              <a:t>детската</a:t>
            </a:r>
            <a:r>
              <a:rPr lang="ru-RU" dirty="0"/>
              <a:t> градина е светло и радостно </a:t>
            </a:r>
            <a:r>
              <a:rPr lang="ru-RU" dirty="0" err="1"/>
              <a:t>събитие</a:t>
            </a:r>
            <a:r>
              <a:rPr lang="ru-RU" dirty="0"/>
              <a:t> в живота на </a:t>
            </a:r>
            <a:r>
              <a:rPr lang="ru-RU" dirty="0" err="1"/>
              <a:t>едно</a:t>
            </a:r>
            <a:r>
              <a:rPr lang="ru-RU" dirty="0"/>
              <a:t> </a:t>
            </a:r>
            <a:r>
              <a:rPr lang="ru-RU" dirty="0" err="1"/>
              <a:t>дете</a:t>
            </a:r>
            <a:r>
              <a:rPr lang="ru-RU" dirty="0"/>
              <a:t>. Чрез </a:t>
            </a:r>
            <a:r>
              <a:rPr lang="ru-RU" dirty="0" err="1"/>
              <a:t>различни</a:t>
            </a:r>
            <a:r>
              <a:rPr lang="ru-RU" dirty="0"/>
              <a:t> </a:t>
            </a:r>
            <a:r>
              <a:rPr lang="ru-RU" dirty="0" err="1"/>
              <a:t>специално</a:t>
            </a:r>
            <a:r>
              <a:rPr lang="ru-RU" dirty="0"/>
              <a:t> </a:t>
            </a:r>
            <a:r>
              <a:rPr lang="ru-RU" dirty="0" err="1"/>
              <a:t>разработени</a:t>
            </a:r>
            <a:r>
              <a:rPr lang="ru-RU" dirty="0"/>
              <a:t> задачи, </a:t>
            </a:r>
            <a:r>
              <a:rPr lang="ru-RU" dirty="0" err="1"/>
              <a:t>детето</a:t>
            </a:r>
            <a:r>
              <a:rPr lang="ru-RU" dirty="0"/>
              <a:t> се </a:t>
            </a:r>
            <a:r>
              <a:rPr lang="ru-RU" dirty="0" err="1"/>
              <a:t>опитва</a:t>
            </a:r>
            <a:r>
              <a:rPr lang="ru-RU" dirty="0"/>
              <a:t> да </a:t>
            </a:r>
            <a:r>
              <a:rPr lang="ru-RU" dirty="0" err="1"/>
              <a:t>осъзнае</a:t>
            </a:r>
            <a:r>
              <a:rPr lang="ru-RU" dirty="0"/>
              <a:t> </a:t>
            </a:r>
            <a:r>
              <a:rPr lang="ru-RU" dirty="0" err="1"/>
              <a:t>чувствата</a:t>
            </a:r>
            <a:r>
              <a:rPr lang="ru-RU" dirty="0"/>
              <a:t> и </a:t>
            </a:r>
            <a:r>
              <a:rPr lang="ru-RU" dirty="0" err="1"/>
              <a:t>мислите</a:t>
            </a:r>
            <a:r>
              <a:rPr lang="ru-RU" dirty="0"/>
              <a:t> си. </a:t>
            </a:r>
            <a:r>
              <a:rPr lang="ru-RU" dirty="0" err="1"/>
              <a:t>Извършването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видове</a:t>
            </a:r>
            <a:r>
              <a:rPr lang="ru-RU" dirty="0"/>
              <a:t> </a:t>
            </a:r>
            <a:r>
              <a:rPr lang="ru-RU" dirty="0" err="1"/>
              <a:t>забавления</a:t>
            </a:r>
            <a:r>
              <a:rPr lang="ru-RU" dirty="0"/>
              <a:t> </a:t>
            </a:r>
            <a:r>
              <a:rPr lang="ru-RU" dirty="0" err="1"/>
              <a:t>допринася</a:t>
            </a:r>
            <a:r>
              <a:rPr lang="ru-RU" dirty="0"/>
              <a:t> за </a:t>
            </a:r>
            <a:r>
              <a:rPr lang="ru-RU" dirty="0" err="1"/>
              <a:t>моралното</a:t>
            </a:r>
            <a:r>
              <a:rPr lang="ru-RU" dirty="0"/>
              <a:t> </a:t>
            </a:r>
            <a:r>
              <a:rPr lang="ru-RU" dirty="0" err="1"/>
              <a:t>възпитание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.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споделят</a:t>
            </a:r>
            <a:r>
              <a:rPr lang="ru-RU" dirty="0"/>
              <a:t> общ опит, </a:t>
            </a:r>
            <a:r>
              <a:rPr lang="ru-RU" dirty="0" err="1"/>
              <a:t>възпитават</a:t>
            </a:r>
            <a:r>
              <a:rPr lang="ru-RU" dirty="0"/>
              <a:t> </a:t>
            </a:r>
            <a:r>
              <a:rPr lang="ru-RU" dirty="0" err="1"/>
              <a:t>концепцията</a:t>
            </a:r>
            <a:r>
              <a:rPr lang="ru-RU" dirty="0"/>
              <a:t> за </a:t>
            </a:r>
            <a:r>
              <a:rPr lang="ru-RU" dirty="0" err="1"/>
              <a:t>колективизма</a:t>
            </a:r>
            <a:r>
              <a:rPr lang="ru-RU" dirty="0"/>
              <a:t>, </a:t>
            </a:r>
            <a:r>
              <a:rPr lang="ru-RU" dirty="0" err="1"/>
              <a:t>формират</a:t>
            </a:r>
            <a:r>
              <a:rPr lang="ru-RU" dirty="0"/>
              <a:t> </a:t>
            </a:r>
            <a:r>
              <a:rPr lang="ru-RU" dirty="0" err="1"/>
              <a:t>патриотични</a:t>
            </a:r>
            <a:r>
              <a:rPr lang="ru-RU" dirty="0"/>
              <a:t> чувства, дисциплина и </a:t>
            </a:r>
            <a:r>
              <a:rPr lang="ru-RU" dirty="0" err="1"/>
              <a:t>култура</a:t>
            </a:r>
            <a:r>
              <a:rPr lang="ru-RU" dirty="0"/>
              <a:t> на поведение.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 smtClean="0"/>
              <a:t>децата</a:t>
            </a:r>
            <a:r>
              <a:rPr lang="ru-RU" dirty="0" smtClean="0"/>
              <a:t> </a:t>
            </a:r>
            <a:r>
              <a:rPr lang="ru-RU" dirty="0" err="1" smtClean="0"/>
              <a:t>разширяват</a:t>
            </a:r>
            <a:r>
              <a:rPr lang="ru-RU" dirty="0" smtClean="0"/>
              <a:t> </a:t>
            </a:r>
            <a:r>
              <a:rPr lang="ru-RU" dirty="0" err="1"/>
              <a:t>хоризонтите</a:t>
            </a:r>
            <a:r>
              <a:rPr lang="ru-RU" dirty="0"/>
              <a:t> си, </a:t>
            </a:r>
            <a:r>
              <a:rPr lang="ru-RU" dirty="0" err="1"/>
              <a:t>развиват</a:t>
            </a:r>
            <a:r>
              <a:rPr lang="ru-RU" dirty="0"/>
              <a:t> </a:t>
            </a:r>
            <a:r>
              <a:rPr lang="ru-RU" dirty="0" err="1"/>
              <a:t>реч</a:t>
            </a:r>
            <a:r>
              <a:rPr lang="ru-RU" dirty="0"/>
              <a:t>, </a:t>
            </a:r>
            <a:r>
              <a:rPr lang="ru-RU" dirty="0" err="1"/>
              <a:t>памет</a:t>
            </a:r>
            <a:r>
              <a:rPr lang="ru-RU" dirty="0"/>
              <a:t>, </a:t>
            </a:r>
            <a:r>
              <a:rPr lang="ru-RU" dirty="0" err="1"/>
              <a:t>въображение</a:t>
            </a:r>
            <a:r>
              <a:rPr lang="ru-RU" dirty="0"/>
              <a:t> и </a:t>
            </a:r>
            <a:r>
              <a:rPr lang="ru-RU" dirty="0" err="1"/>
              <a:t>умствено</a:t>
            </a:r>
            <a:r>
              <a:rPr lang="ru-RU" dirty="0"/>
              <a:t> </a:t>
            </a:r>
            <a:r>
              <a:rPr lang="ru-RU" dirty="0" smtClean="0"/>
              <a:t>развитие.</a:t>
            </a:r>
          </a:p>
          <a:p>
            <a:r>
              <a:rPr lang="ru-RU" dirty="0" err="1"/>
              <a:t>Детските</a:t>
            </a:r>
            <a:r>
              <a:rPr lang="ru-RU" dirty="0"/>
              <a:t> развлечения в </a:t>
            </a:r>
            <a:r>
              <a:rPr lang="ru-RU" dirty="0" err="1"/>
              <a:t>детската</a:t>
            </a:r>
            <a:r>
              <a:rPr lang="ru-RU" dirty="0"/>
              <a:t> градина - е </a:t>
            </a:r>
            <a:r>
              <a:rPr lang="ru-RU" dirty="0" err="1"/>
              <a:t>участието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в </a:t>
            </a:r>
            <a:r>
              <a:rPr lang="ru-RU" dirty="0" err="1"/>
              <a:t>игри</a:t>
            </a:r>
            <a:r>
              <a:rPr lang="ru-RU" dirty="0"/>
              <a:t>, </a:t>
            </a:r>
            <a:r>
              <a:rPr lang="ru-RU" dirty="0" err="1"/>
              <a:t>пеене</a:t>
            </a:r>
            <a:r>
              <a:rPr lang="ru-RU" dirty="0"/>
              <a:t>, </a:t>
            </a:r>
            <a:r>
              <a:rPr lang="ru-RU" dirty="0" err="1"/>
              <a:t>танци</a:t>
            </a:r>
            <a:r>
              <a:rPr lang="ru-RU" dirty="0"/>
              <a:t> и </a:t>
            </a:r>
            <a:r>
              <a:rPr lang="ru-RU" dirty="0" err="1" smtClean="0"/>
              <a:t>забавления</a:t>
            </a:r>
            <a:r>
              <a:rPr lang="ru-RU" dirty="0" smtClean="0"/>
              <a:t>.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дейности</a:t>
            </a:r>
            <a:r>
              <a:rPr lang="ru-RU" dirty="0"/>
              <a:t> </a:t>
            </a:r>
            <a:r>
              <a:rPr lang="ru-RU" dirty="0" err="1"/>
              <a:t>развиват</a:t>
            </a:r>
            <a:r>
              <a:rPr lang="ru-RU" dirty="0"/>
              <a:t> и </a:t>
            </a:r>
            <a:r>
              <a:rPr lang="ru-RU" dirty="0" err="1"/>
              <a:t>укрепват</a:t>
            </a:r>
            <a:r>
              <a:rPr lang="ru-RU" dirty="0"/>
              <a:t> </a:t>
            </a:r>
            <a:r>
              <a:rPr lang="ru-RU" dirty="0" err="1"/>
              <a:t>тялото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, </a:t>
            </a:r>
            <a:r>
              <a:rPr lang="ru-RU" dirty="0" err="1"/>
              <a:t>подобряват</a:t>
            </a:r>
            <a:r>
              <a:rPr lang="ru-RU" dirty="0"/>
              <a:t> </a:t>
            </a:r>
            <a:r>
              <a:rPr lang="ru-RU" dirty="0" err="1"/>
              <a:t>координацията</a:t>
            </a:r>
            <a:r>
              <a:rPr lang="ru-RU" dirty="0"/>
              <a:t> на </a:t>
            </a:r>
            <a:r>
              <a:rPr lang="ru-RU" dirty="0" err="1"/>
              <a:t>движенията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. </a:t>
            </a:r>
            <a:r>
              <a:rPr lang="ru-RU" dirty="0" err="1"/>
              <a:t>Подготовката</a:t>
            </a:r>
            <a:r>
              <a:rPr lang="ru-RU" dirty="0"/>
              <a:t> за </a:t>
            </a:r>
            <a:r>
              <a:rPr lang="ru-RU" dirty="0" err="1"/>
              <a:t>забавление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извършва</a:t>
            </a:r>
            <a:r>
              <a:rPr lang="ru-RU" dirty="0"/>
              <a:t> системно и систематично.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означава</a:t>
            </a:r>
            <a:r>
              <a:rPr lang="ru-RU" dirty="0"/>
              <a:t>, че не </a:t>
            </a:r>
            <a:r>
              <a:rPr lang="ru-RU" dirty="0" err="1"/>
              <a:t>бива</a:t>
            </a:r>
            <a:r>
              <a:rPr lang="ru-RU" dirty="0"/>
              <a:t> да се </a:t>
            </a:r>
            <a:r>
              <a:rPr lang="ru-RU" dirty="0" err="1"/>
              <a:t>нарушава</a:t>
            </a:r>
            <a:r>
              <a:rPr lang="ru-RU" dirty="0"/>
              <a:t> </a:t>
            </a:r>
            <a:r>
              <a:rPr lang="ru-RU" dirty="0" err="1"/>
              <a:t>общия</a:t>
            </a:r>
            <a:r>
              <a:rPr lang="ru-RU" dirty="0"/>
              <a:t> </a:t>
            </a:r>
            <a:r>
              <a:rPr lang="ru-RU" dirty="0" err="1"/>
              <a:t>ритъм</a:t>
            </a:r>
            <a:r>
              <a:rPr lang="ru-RU" dirty="0"/>
              <a:t> на живот на </a:t>
            </a:r>
            <a:r>
              <a:rPr lang="ru-RU" dirty="0" err="1"/>
              <a:t>предучилищна</a:t>
            </a:r>
            <a:r>
              <a:rPr lang="ru-RU" dirty="0"/>
              <a:t> институция. Е, </a:t>
            </a:r>
            <a:r>
              <a:rPr lang="ru-RU" dirty="0" err="1"/>
              <a:t>добър</a:t>
            </a:r>
            <a:r>
              <a:rPr lang="ru-RU" dirty="0"/>
              <a:t> </a:t>
            </a:r>
            <a:r>
              <a:rPr lang="ru-RU" dirty="0" err="1"/>
              <a:t>учител</a:t>
            </a:r>
            <a:r>
              <a:rPr lang="ru-RU" dirty="0"/>
              <a:t> </a:t>
            </a:r>
            <a:r>
              <a:rPr lang="ru-RU" dirty="0" err="1"/>
              <a:t>познава</a:t>
            </a:r>
            <a:r>
              <a:rPr lang="ru-RU" dirty="0"/>
              <a:t> </a:t>
            </a:r>
            <a:r>
              <a:rPr lang="ru-RU" dirty="0" err="1"/>
              <a:t>децата</a:t>
            </a:r>
            <a:r>
              <a:rPr lang="ru-RU" dirty="0"/>
              <a:t> много добре, </a:t>
            </a:r>
            <a:r>
              <a:rPr lang="ru-RU" dirty="0" err="1"/>
              <a:t>техните</a:t>
            </a:r>
            <a:r>
              <a:rPr lang="ru-RU" dirty="0"/>
              <a:t> </a:t>
            </a:r>
            <a:r>
              <a:rPr lang="ru-RU" dirty="0" err="1"/>
              <a:t>индивидуални</a:t>
            </a:r>
            <a:r>
              <a:rPr lang="ru-RU" dirty="0"/>
              <a:t> характеристики и </a:t>
            </a:r>
            <a:r>
              <a:rPr lang="ru-RU" dirty="0" err="1"/>
              <a:t>интереси</a:t>
            </a:r>
            <a:r>
              <a:rPr lang="ru-RU" dirty="0"/>
              <a:t>. </a:t>
            </a:r>
            <a:r>
              <a:rPr lang="ru-RU" dirty="0" err="1"/>
              <a:t>Затова</a:t>
            </a:r>
            <a:r>
              <a:rPr lang="ru-RU" dirty="0"/>
              <a:t> </a:t>
            </a:r>
            <a:r>
              <a:rPr lang="ru-RU" dirty="0" err="1"/>
              <a:t>забавлението</a:t>
            </a:r>
            <a:r>
              <a:rPr lang="ru-RU" dirty="0"/>
              <a:t> е радостно и </a:t>
            </a:r>
            <a:r>
              <a:rPr lang="ru-RU" dirty="0" smtClean="0"/>
              <a:t>информативно.</a:t>
            </a:r>
          </a:p>
          <a:p>
            <a:r>
              <a:rPr lang="ru-RU" dirty="0" err="1"/>
              <a:t>Развлеченията</a:t>
            </a:r>
            <a:r>
              <a:rPr lang="ru-RU" dirty="0"/>
              <a:t> </a:t>
            </a:r>
            <a:r>
              <a:rPr lang="ru-RU" dirty="0" err="1"/>
              <a:t>дават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по лек и </a:t>
            </a:r>
            <a:r>
              <a:rPr lang="ru-RU" dirty="0" err="1"/>
              <a:t>непринуден</a:t>
            </a:r>
            <a:r>
              <a:rPr lang="ru-RU" dirty="0"/>
              <a:t> начин да </a:t>
            </a:r>
            <a:r>
              <a:rPr lang="ru-RU" dirty="0" err="1"/>
              <a:t>разширяват</a:t>
            </a:r>
            <a:r>
              <a:rPr lang="ru-RU" dirty="0"/>
              <a:t> </a:t>
            </a:r>
            <a:r>
              <a:rPr lang="ru-RU" dirty="0" err="1"/>
              <a:t>познанията</a:t>
            </a:r>
            <a:r>
              <a:rPr lang="ru-RU" dirty="0"/>
              <a:t> си, да </a:t>
            </a:r>
            <a:r>
              <a:rPr lang="ru-RU" dirty="0" err="1"/>
              <a:t>активизират</a:t>
            </a:r>
            <a:r>
              <a:rPr lang="ru-RU" dirty="0"/>
              <a:t> </a:t>
            </a:r>
            <a:r>
              <a:rPr lang="ru-RU" dirty="0" err="1"/>
              <a:t>въображението</a:t>
            </a:r>
            <a:r>
              <a:rPr lang="ru-RU" dirty="0"/>
              <a:t> и </a:t>
            </a:r>
            <a:r>
              <a:rPr lang="ru-RU" dirty="0" err="1"/>
              <a:t>мисленето</a:t>
            </a:r>
            <a:r>
              <a:rPr lang="ru-RU" dirty="0"/>
              <a:t> си, да </a:t>
            </a:r>
            <a:r>
              <a:rPr lang="ru-RU" dirty="0" err="1"/>
              <a:t>възприемат</a:t>
            </a:r>
            <a:r>
              <a:rPr lang="ru-RU" dirty="0"/>
              <a:t> </a:t>
            </a:r>
            <a:r>
              <a:rPr lang="ru-RU" dirty="0" err="1"/>
              <a:t>естетика</a:t>
            </a:r>
            <a:r>
              <a:rPr lang="ru-RU" dirty="0"/>
              <a:t>, модели на поведение, да </a:t>
            </a:r>
            <a:r>
              <a:rPr lang="ru-RU" dirty="0" err="1"/>
              <a:t>усвояват</a:t>
            </a:r>
            <a:r>
              <a:rPr lang="ru-RU" dirty="0"/>
              <a:t> </a:t>
            </a:r>
            <a:r>
              <a:rPr lang="ru-RU" dirty="0" err="1"/>
              <a:t>артистични</a:t>
            </a:r>
            <a:r>
              <a:rPr lang="ru-RU" dirty="0"/>
              <a:t> и </a:t>
            </a:r>
            <a:r>
              <a:rPr lang="ru-RU" dirty="0" err="1"/>
              <a:t>танцови</a:t>
            </a:r>
            <a:r>
              <a:rPr lang="ru-RU" dirty="0"/>
              <a:t> умения, да </a:t>
            </a:r>
            <a:r>
              <a:rPr lang="ru-RU" dirty="0" err="1"/>
              <a:t>съпреживяват</a:t>
            </a:r>
            <a:r>
              <a:rPr lang="ru-RU" dirty="0"/>
              <a:t>. Те </a:t>
            </a:r>
            <a:r>
              <a:rPr lang="ru-RU" dirty="0" err="1"/>
              <a:t>оказват</a:t>
            </a:r>
            <a:r>
              <a:rPr lang="ru-RU" dirty="0"/>
              <a:t> </a:t>
            </a:r>
            <a:r>
              <a:rPr lang="ru-RU" dirty="0" err="1"/>
              <a:t>многостранно</a:t>
            </a:r>
            <a:r>
              <a:rPr lang="ru-RU" dirty="0"/>
              <a:t> </a:t>
            </a:r>
            <a:r>
              <a:rPr lang="ru-RU" dirty="0" err="1"/>
              <a:t>въздействие</a:t>
            </a:r>
            <a:r>
              <a:rPr lang="ru-RU" dirty="0"/>
              <a:t>, а в </a:t>
            </a:r>
            <a:r>
              <a:rPr lang="ru-RU" dirty="0" err="1"/>
              <a:t>процеса</a:t>
            </a:r>
            <a:r>
              <a:rPr lang="ru-RU" dirty="0"/>
              <a:t> на взаимодействие между </a:t>
            </a:r>
            <a:r>
              <a:rPr lang="ru-RU" dirty="0" err="1"/>
              <a:t>децата</a:t>
            </a:r>
            <a:r>
              <a:rPr lang="ru-RU" dirty="0"/>
              <a:t> </a:t>
            </a:r>
            <a:r>
              <a:rPr lang="ru-RU" dirty="0" err="1"/>
              <a:t>емоциите</a:t>
            </a:r>
            <a:r>
              <a:rPr lang="ru-RU" dirty="0"/>
              <a:t> </a:t>
            </a:r>
            <a:r>
              <a:rPr lang="ru-RU" dirty="0" err="1"/>
              <a:t>сплотяват</a:t>
            </a:r>
            <a:r>
              <a:rPr lang="ru-RU" dirty="0"/>
              <a:t> </a:t>
            </a:r>
            <a:r>
              <a:rPr lang="ru-RU" dirty="0" err="1"/>
              <a:t>детския</a:t>
            </a:r>
            <a:r>
              <a:rPr lang="ru-RU" dirty="0"/>
              <a:t> </a:t>
            </a:r>
            <a:r>
              <a:rPr lang="ru-RU" dirty="0" err="1"/>
              <a:t>колектив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80852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95536" y="404664"/>
            <a:ext cx="864096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• Идеи </a:t>
            </a:r>
            <a:r>
              <a:rPr lang="ru-RU" b="1" dirty="0" smtClean="0"/>
              <a:t>за развлечения  в </a:t>
            </a:r>
            <a:r>
              <a:rPr lang="ru-RU" b="1" dirty="0" err="1" smtClean="0"/>
              <a:t>сътрудничество</a:t>
            </a:r>
            <a:r>
              <a:rPr lang="ru-RU" b="1" dirty="0" smtClean="0"/>
              <a:t> </a:t>
            </a:r>
            <a:r>
              <a:rPr lang="ru-RU" b="1" dirty="0"/>
              <a:t>с </a:t>
            </a:r>
            <a:r>
              <a:rPr lang="ru-RU" b="1" dirty="0" err="1"/>
              <a:t>родителите</a:t>
            </a:r>
            <a:r>
              <a:rPr lang="ru-RU" b="1" dirty="0"/>
              <a:t> </a:t>
            </a:r>
            <a:r>
              <a:rPr lang="ru-RU" b="1" dirty="0" err="1"/>
              <a:t>развлекателни</a:t>
            </a:r>
            <a:r>
              <a:rPr lang="ru-RU" b="1" dirty="0"/>
              <a:t> </a:t>
            </a:r>
            <a:r>
              <a:rPr lang="ru-RU" b="1" dirty="0" err="1"/>
              <a:t>инициативи</a:t>
            </a:r>
            <a:r>
              <a:rPr lang="ru-RU" b="1" dirty="0"/>
              <a:t> в </a:t>
            </a:r>
            <a:r>
              <a:rPr lang="ru-RU" b="1" dirty="0" err="1"/>
              <a:t>детската</a:t>
            </a:r>
            <a:r>
              <a:rPr lang="ru-RU" b="1" dirty="0"/>
              <a:t> градина</a:t>
            </a:r>
            <a:r>
              <a:rPr lang="ru-RU" b="1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Деца учат баби на интерактивни игри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Ден</a:t>
            </a:r>
            <a:r>
              <a:rPr lang="ru-RU" dirty="0"/>
              <a:t> на </a:t>
            </a:r>
            <a:r>
              <a:rPr lang="ru-RU" dirty="0" err="1"/>
              <a:t>безопасност</a:t>
            </a:r>
            <a:r>
              <a:rPr lang="ru-RU" dirty="0"/>
              <a:t> на </a:t>
            </a:r>
            <a:r>
              <a:rPr lang="ru-RU" dirty="0" err="1"/>
              <a:t>движението</a:t>
            </a:r>
            <a:r>
              <a:rPr lang="ru-RU" dirty="0"/>
              <a:t> по </a:t>
            </a:r>
            <a:r>
              <a:rPr lang="ru-RU" dirty="0" err="1"/>
              <a:t>пътищата</a:t>
            </a:r>
            <a:r>
              <a:rPr lang="ru-RU" dirty="0"/>
              <a:t> </a:t>
            </a:r>
            <a:endParaRPr lang="en-US" dirty="0" smtClean="0"/>
          </a:p>
          <a:p>
            <a:r>
              <a:rPr lang="ru-RU" dirty="0" smtClean="0"/>
              <a:t>-   Кулинарно шоу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Ден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 smtClean="0"/>
              <a:t>усмивката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Рисунки на </a:t>
            </a:r>
            <a:r>
              <a:rPr lang="ru-RU" dirty="0" err="1" smtClean="0"/>
              <a:t>асвалт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/>
              <a:t>Куклен</a:t>
            </a:r>
            <a:r>
              <a:rPr lang="ru-RU" dirty="0"/>
              <a:t> </a:t>
            </a:r>
            <a:r>
              <a:rPr lang="ru-RU" dirty="0" err="1" smtClean="0"/>
              <a:t>театър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/>
              <a:t>Чаено</a:t>
            </a:r>
            <a:r>
              <a:rPr lang="ru-RU" dirty="0"/>
              <a:t> </a:t>
            </a:r>
            <a:r>
              <a:rPr lang="ru-RU" dirty="0" err="1" smtClean="0"/>
              <a:t>парти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err="1"/>
              <a:t>Ден</a:t>
            </a:r>
            <a:r>
              <a:rPr lang="ru-RU" dirty="0"/>
              <a:t> на </a:t>
            </a:r>
            <a:r>
              <a:rPr lang="ru-RU" dirty="0" err="1" smtClean="0"/>
              <a:t>прическата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/>
              <a:t>Модно </a:t>
            </a:r>
            <a:r>
              <a:rPr lang="ru-RU" dirty="0" smtClean="0"/>
              <a:t>ревю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Мастър</a:t>
            </a:r>
            <a:r>
              <a:rPr lang="ru-RU" dirty="0"/>
              <a:t> </a:t>
            </a:r>
            <a:r>
              <a:rPr lang="ru-RU" dirty="0" smtClean="0"/>
              <a:t>шеф</a:t>
            </a:r>
          </a:p>
          <a:p>
            <a:pPr marL="285750" indent="-285750">
              <a:buFontTx/>
              <a:buChar char="-"/>
            </a:pPr>
            <a:r>
              <a:rPr lang="bg-BG" dirty="0"/>
              <a:t>Клуб „</a:t>
            </a:r>
            <a:r>
              <a:rPr lang="bg-BG" dirty="0" err="1"/>
              <a:t>Любознайко</a:t>
            </a:r>
            <a:r>
              <a:rPr lang="bg-BG" dirty="0" smtClean="0"/>
              <a:t>“</a:t>
            </a:r>
          </a:p>
          <a:p>
            <a:pPr marL="285750" indent="-285750">
              <a:buFontTx/>
              <a:buChar char="-"/>
            </a:pPr>
            <a:r>
              <a:rPr lang="bg-BG" dirty="0"/>
              <a:t>В </a:t>
            </a:r>
            <a:r>
              <a:rPr lang="bg-BG" dirty="0" smtClean="0"/>
              <a:t>зоопарка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И баба е била мъничка</a:t>
            </a:r>
            <a:endParaRPr lang="bg-BG" dirty="0"/>
          </a:p>
          <a:p>
            <a:r>
              <a:rPr lang="ru-RU" dirty="0" err="1" smtClean="0"/>
              <a:t>Детската</a:t>
            </a:r>
            <a:r>
              <a:rPr lang="ru-RU" dirty="0" smtClean="0"/>
              <a:t> </a:t>
            </a:r>
            <a:r>
              <a:rPr lang="ru-RU" dirty="0"/>
              <a:t>градина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институционално</a:t>
            </a:r>
            <a:r>
              <a:rPr lang="ru-RU" dirty="0"/>
              <a:t> </a:t>
            </a:r>
            <a:r>
              <a:rPr lang="ru-RU" dirty="0" err="1"/>
              <a:t>възпитателно-образователно</a:t>
            </a:r>
            <a:r>
              <a:rPr lang="ru-RU" dirty="0"/>
              <a:t> пространство </a:t>
            </a:r>
            <a:r>
              <a:rPr lang="ru-RU" dirty="0" err="1"/>
              <a:t>трансформира</a:t>
            </a:r>
            <a:r>
              <a:rPr lang="ru-RU" dirty="0"/>
              <a:t> </a:t>
            </a:r>
            <a:r>
              <a:rPr lang="ru-RU" dirty="0" err="1"/>
              <a:t>познавателната</a:t>
            </a:r>
            <a:r>
              <a:rPr lang="ru-RU" dirty="0"/>
              <a:t> </a:t>
            </a:r>
            <a:r>
              <a:rPr lang="ru-RU" dirty="0" err="1"/>
              <a:t>активност</a:t>
            </a:r>
            <a:r>
              <a:rPr lang="ru-RU" dirty="0"/>
              <a:t> в </a:t>
            </a:r>
            <a:r>
              <a:rPr lang="ru-RU" dirty="0" err="1"/>
              <a:t>изграждане</a:t>
            </a:r>
            <a:r>
              <a:rPr lang="ru-RU" dirty="0"/>
              <a:t> на </a:t>
            </a:r>
            <a:r>
              <a:rPr lang="ru-RU" dirty="0" err="1"/>
              <a:t>социални</a:t>
            </a:r>
            <a:r>
              <a:rPr lang="ru-RU" dirty="0"/>
              <a:t> умения. В </a:t>
            </a:r>
            <a:r>
              <a:rPr lang="ru-RU" dirty="0" err="1"/>
              <a:t>процеса</a:t>
            </a:r>
            <a:r>
              <a:rPr lang="ru-RU" dirty="0"/>
              <a:t> на педагогическо взаимодействие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семейството</a:t>
            </a:r>
            <a:r>
              <a:rPr lang="ru-RU" dirty="0"/>
              <a:t> </a:t>
            </a:r>
            <a:r>
              <a:rPr lang="ru-RU" dirty="0" err="1"/>
              <a:t>родителите</a:t>
            </a:r>
            <a:r>
              <a:rPr lang="ru-RU" dirty="0"/>
              <a:t> </a:t>
            </a:r>
            <a:r>
              <a:rPr lang="ru-RU" dirty="0" err="1"/>
              <a:t>повишават</a:t>
            </a:r>
            <a:r>
              <a:rPr lang="ru-RU" dirty="0"/>
              <a:t> </a:t>
            </a:r>
            <a:r>
              <a:rPr lang="ru-RU" dirty="0" err="1"/>
              <a:t>своите</a:t>
            </a:r>
            <a:r>
              <a:rPr lang="ru-RU" dirty="0"/>
              <a:t> педагогически компетентности, </a:t>
            </a:r>
            <a:r>
              <a:rPr lang="ru-RU" dirty="0" err="1"/>
              <a:t>включват</a:t>
            </a:r>
            <a:r>
              <a:rPr lang="ru-RU" dirty="0"/>
              <a:t> се активно в живота на </a:t>
            </a:r>
            <a:r>
              <a:rPr lang="ru-RU" dirty="0" err="1"/>
              <a:t>детското</a:t>
            </a:r>
            <a:r>
              <a:rPr lang="ru-RU" dirty="0"/>
              <a:t> заведение, а </a:t>
            </a:r>
            <a:r>
              <a:rPr lang="ru-RU" dirty="0" err="1"/>
              <a:t>съвместната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на учители и родители </a:t>
            </a:r>
            <a:r>
              <a:rPr lang="ru-RU" dirty="0" err="1"/>
              <a:t>осигурява</a:t>
            </a:r>
            <a:r>
              <a:rPr lang="ru-RU" dirty="0"/>
              <a:t> </a:t>
            </a:r>
            <a:r>
              <a:rPr lang="ru-RU" dirty="0" err="1"/>
              <a:t>оптимално</a:t>
            </a:r>
            <a:r>
              <a:rPr lang="ru-RU" dirty="0"/>
              <a:t> </a:t>
            </a:r>
            <a:r>
              <a:rPr lang="ru-RU" dirty="0" err="1"/>
              <a:t>благоприятни</a:t>
            </a:r>
            <a:r>
              <a:rPr lang="ru-RU" dirty="0"/>
              <a:t> условия за </a:t>
            </a:r>
            <a:r>
              <a:rPr lang="ru-RU" dirty="0" err="1"/>
              <a:t>пълноценно</a:t>
            </a:r>
            <a:r>
              <a:rPr lang="ru-RU" dirty="0"/>
              <a:t> развитие и </a:t>
            </a:r>
            <a:r>
              <a:rPr lang="ru-RU" dirty="0" err="1"/>
              <a:t>щастливо</a:t>
            </a:r>
            <a:r>
              <a:rPr lang="ru-RU" dirty="0"/>
              <a:t> </a:t>
            </a:r>
            <a:r>
              <a:rPr lang="ru-RU" dirty="0" err="1"/>
              <a:t>израстване</a:t>
            </a:r>
            <a:r>
              <a:rPr lang="ru-RU" dirty="0"/>
              <a:t> на </a:t>
            </a:r>
            <a:r>
              <a:rPr lang="ru-RU" dirty="0" err="1"/>
              <a:t>детето</a:t>
            </a:r>
            <a:r>
              <a:rPr lang="ru-RU" dirty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17197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260648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Приоритетно за </a:t>
            </a:r>
            <a:r>
              <a:rPr lang="ru-RU" dirty="0" err="1" smtClean="0"/>
              <a:t>едни</a:t>
            </a:r>
            <a:r>
              <a:rPr lang="ru-RU" dirty="0" smtClean="0"/>
              <a:t> </a:t>
            </a:r>
            <a:r>
              <a:rPr lang="bg-BG" dirty="0" smtClean="0"/>
              <a:t>развлечения </a:t>
            </a:r>
            <a:r>
              <a:rPr lang="ru-RU" dirty="0" smtClean="0"/>
              <a:t>е да </a:t>
            </a:r>
            <a:r>
              <a:rPr lang="ru-RU" dirty="0"/>
              <a:t>се </a:t>
            </a:r>
            <a:r>
              <a:rPr lang="ru-RU" dirty="0" err="1"/>
              <a:t>възпитава</a:t>
            </a:r>
            <a:r>
              <a:rPr lang="ru-RU" dirty="0"/>
              <a:t> например </a:t>
            </a:r>
            <a:r>
              <a:rPr lang="ru-RU" dirty="0" err="1"/>
              <a:t>култура</a:t>
            </a:r>
            <a:r>
              <a:rPr lang="ru-RU" dirty="0"/>
              <a:t> на </a:t>
            </a:r>
            <a:r>
              <a:rPr lang="ru-RU" dirty="0" err="1"/>
              <a:t>хранене</a:t>
            </a:r>
            <a:r>
              <a:rPr lang="ru-RU" dirty="0"/>
              <a:t> и </a:t>
            </a:r>
            <a:r>
              <a:rPr lang="ru-RU" dirty="0" err="1"/>
              <a:t>етикеция</a:t>
            </a:r>
            <a:r>
              <a:rPr lang="ru-RU" dirty="0"/>
              <a:t> в </a:t>
            </a:r>
            <a:r>
              <a:rPr lang="ru-RU" dirty="0" err="1"/>
              <a:t>обществото</a:t>
            </a:r>
            <a:r>
              <a:rPr lang="ru-RU" dirty="0"/>
              <a:t>, </a:t>
            </a:r>
            <a:r>
              <a:rPr lang="ru-RU" dirty="0" err="1"/>
              <a:t>формират</a:t>
            </a:r>
            <a:r>
              <a:rPr lang="ru-RU" dirty="0"/>
              <a:t> се </a:t>
            </a:r>
            <a:r>
              <a:rPr lang="ru-RU" dirty="0" err="1"/>
              <a:t>естетически</a:t>
            </a:r>
            <a:r>
              <a:rPr lang="ru-RU" dirty="0"/>
              <a:t> </a:t>
            </a:r>
            <a:r>
              <a:rPr lang="ru-RU" dirty="0" err="1"/>
              <a:t>навици</a:t>
            </a:r>
            <a:r>
              <a:rPr lang="ru-RU" dirty="0"/>
              <a:t>, при </a:t>
            </a:r>
            <a:r>
              <a:rPr lang="ru-RU" dirty="0" err="1"/>
              <a:t>други</a:t>
            </a:r>
            <a:r>
              <a:rPr lang="ru-RU" dirty="0"/>
              <a:t> приоритет се </a:t>
            </a:r>
            <a:r>
              <a:rPr lang="ru-RU" dirty="0" err="1"/>
              <a:t>дава</a:t>
            </a:r>
            <a:r>
              <a:rPr lang="ru-RU" dirty="0"/>
              <a:t> на </a:t>
            </a:r>
            <a:r>
              <a:rPr lang="ru-RU" dirty="0" err="1"/>
              <a:t>техните</a:t>
            </a:r>
            <a:r>
              <a:rPr lang="ru-RU" dirty="0"/>
              <a:t> права и </a:t>
            </a:r>
            <a:r>
              <a:rPr lang="ru-RU" dirty="0" err="1"/>
              <a:t>отговорности</a:t>
            </a:r>
            <a:r>
              <a:rPr lang="ru-RU" dirty="0"/>
              <a:t>, чрез </a:t>
            </a:r>
            <a:r>
              <a:rPr lang="ru-RU" dirty="0" err="1"/>
              <a:t>което</a:t>
            </a:r>
            <a:r>
              <a:rPr lang="ru-RU" dirty="0"/>
              <a:t> се </a:t>
            </a:r>
            <a:r>
              <a:rPr lang="ru-RU" dirty="0" err="1"/>
              <a:t>подпомага</a:t>
            </a:r>
            <a:r>
              <a:rPr lang="ru-RU" dirty="0"/>
              <a:t> </a:t>
            </a:r>
            <a:r>
              <a:rPr lang="ru-RU" dirty="0" err="1"/>
              <a:t>осъзнаването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категории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ценност</a:t>
            </a:r>
            <a:r>
              <a:rPr lang="ru-RU" dirty="0"/>
              <a:t> за </a:t>
            </a:r>
            <a:r>
              <a:rPr lang="ru-RU" dirty="0" err="1"/>
              <a:t>всеки</a:t>
            </a:r>
            <a:r>
              <a:rPr lang="ru-RU" dirty="0"/>
              <a:t> </a:t>
            </a:r>
            <a:r>
              <a:rPr lang="ru-RU" dirty="0" err="1" smtClean="0"/>
              <a:t>човек</a:t>
            </a:r>
            <a:r>
              <a:rPr lang="ru-RU" dirty="0" smtClean="0"/>
              <a:t>. </a:t>
            </a:r>
            <a:r>
              <a:rPr lang="ru-RU" dirty="0"/>
              <a:t>По </a:t>
            </a:r>
            <a:r>
              <a:rPr lang="ru-RU" dirty="0" err="1"/>
              <a:t>време</a:t>
            </a:r>
            <a:r>
              <a:rPr lang="ru-RU" dirty="0"/>
              <a:t> </a:t>
            </a:r>
            <a:r>
              <a:rPr lang="ru-RU" dirty="0" smtClean="0"/>
              <a:t>на </a:t>
            </a:r>
            <a:r>
              <a:rPr lang="ru-RU" dirty="0" err="1"/>
              <a:t>р</a:t>
            </a:r>
            <a:r>
              <a:rPr lang="ru-RU" dirty="0" err="1" smtClean="0"/>
              <a:t>азвлеченията</a:t>
            </a:r>
            <a:r>
              <a:rPr lang="ru-RU" dirty="0" smtClean="0"/>
              <a:t>, </a:t>
            </a:r>
            <a:r>
              <a:rPr lang="ru-RU" dirty="0" err="1"/>
              <a:t>превес</a:t>
            </a:r>
            <a:r>
              <a:rPr lang="ru-RU" dirty="0"/>
              <a:t> в </a:t>
            </a:r>
            <a:r>
              <a:rPr lang="ru-RU" dirty="0" err="1"/>
              <a:t>изявите</a:t>
            </a:r>
            <a:r>
              <a:rPr lang="ru-RU" dirty="0"/>
              <a:t> на </a:t>
            </a:r>
            <a:r>
              <a:rPr lang="ru-RU" dirty="0" err="1"/>
              <a:t>децата</a:t>
            </a:r>
            <a:r>
              <a:rPr lang="ru-RU" dirty="0"/>
              <a:t> се </a:t>
            </a:r>
            <a:r>
              <a:rPr lang="ru-RU" dirty="0" err="1"/>
              <a:t>дава</a:t>
            </a:r>
            <a:r>
              <a:rPr lang="ru-RU" dirty="0"/>
              <a:t> не на </a:t>
            </a:r>
            <a:r>
              <a:rPr lang="ru-RU" dirty="0" err="1"/>
              <a:t>количеството</a:t>
            </a:r>
            <a:r>
              <a:rPr lang="ru-RU" dirty="0"/>
              <a:t> </a:t>
            </a:r>
            <a:r>
              <a:rPr lang="ru-RU" dirty="0" err="1"/>
              <a:t>овладени</a:t>
            </a:r>
            <a:r>
              <a:rPr lang="ru-RU" dirty="0"/>
              <a:t> знания от </a:t>
            </a:r>
            <a:r>
              <a:rPr lang="ru-RU" dirty="0" err="1"/>
              <a:t>тях</a:t>
            </a:r>
            <a:r>
              <a:rPr lang="ru-RU" dirty="0"/>
              <a:t>, а на </a:t>
            </a:r>
            <a:r>
              <a:rPr lang="ru-RU" dirty="0" err="1"/>
              <a:t>умението</a:t>
            </a:r>
            <a:r>
              <a:rPr lang="ru-RU" dirty="0"/>
              <a:t> им да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прилагат</a:t>
            </a:r>
            <a:r>
              <a:rPr lang="ru-RU" dirty="0"/>
              <a:t> в нови ситуации.</a:t>
            </a:r>
            <a:endParaRPr lang="bg-BG" dirty="0"/>
          </a:p>
        </p:txBody>
      </p:sp>
      <p:pic>
        <p:nvPicPr>
          <p:cNvPr id="1026" name="Picture 2" descr="D:\ЦЕЦО, ЗАПАЗИ ТАЗИ ПАПКА\снимки деца 2019\IMG_20190514_1015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89" y="2300374"/>
            <a:ext cx="3542616" cy="199272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54" y="4468320"/>
            <a:ext cx="3684410" cy="20724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166" y="2132856"/>
            <a:ext cx="1872208" cy="320110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374" y="3535310"/>
            <a:ext cx="1870114" cy="3072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4045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5120568" cy="28803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25505"/>
            <a:ext cx="5192576" cy="271830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92696"/>
            <a:ext cx="2956829" cy="525658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074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8759"/>
            <a:ext cx="3690925" cy="207614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054" y="599176"/>
            <a:ext cx="3494628" cy="19657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667" y="2564904"/>
            <a:ext cx="3571727" cy="20090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054" y="4574000"/>
            <a:ext cx="3637076" cy="20458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53" y="4647682"/>
            <a:ext cx="3522167" cy="19800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179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85312" y="260648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• Празнични концерти и спектакли</a:t>
            </a:r>
          </a:p>
          <a:p>
            <a:r>
              <a:rPr lang="ru-RU" dirty="0" err="1"/>
              <a:t>Развиват</a:t>
            </a:r>
            <a:r>
              <a:rPr lang="ru-RU" dirty="0"/>
              <a:t> се </a:t>
            </a:r>
            <a:r>
              <a:rPr lang="ru-RU" dirty="0" err="1"/>
              <a:t>социални</a:t>
            </a:r>
            <a:r>
              <a:rPr lang="ru-RU" dirty="0"/>
              <a:t> умения за самооценка, взаимоотношения и </a:t>
            </a:r>
            <a:r>
              <a:rPr lang="ru-RU" dirty="0" err="1"/>
              <a:t>норми</a:t>
            </a:r>
            <a:r>
              <a:rPr lang="ru-RU" dirty="0"/>
              <a:t> на поведение, </a:t>
            </a:r>
            <a:r>
              <a:rPr lang="ru-RU" dirty="0" err="1"/>
              <a:t>чувстват</a:t>
            </a:r>
            <a:r>
              <a:rPr lang="ru-RU" dirty="0"/>
              <a:t> </a:t>
            </a:r>
            <a:r>
              <a:rPr lang="ru-RU" dirty="0" err="1"/>
              <a:t>емоционална</a:t>
            </a:r>
            <a:r>
              <a:rPr lang="ru-RU" dirty="0"/>
              <a:t> </a:t>
            </a:r>
            <a:r>
              <a:rPr lang="ru-RU" dirty="0" err="1"/>
              <a:t>удовлетвореност</a:t>
            </a:r>
            <a:r>
              <a:rPr lang="ru-RU" dirty="0"/>
              <a:t>, </a:t>
            </a:r>
            <a:r>
              <a:rPr lang="ru-RU" dirty="0" err="1"/>
              <a:t>утвърждават</a:t>
            </a:r>
            <a:r>
              <a:rPr lang="ru-RU" dirty="0"/>
              <a:t> се сред приятели и </a:t>
            </a:r>
            <a:r>
              <a:rPr lang="ru-RU" dirty="0" err="1"/>
              <a:t>роднини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своя потенциал и талант.</a:t>
            </a:r>
            <a:endParaRPr lang="bg-BG" dirty="0"/>
          </a:p>
        </p:txBody>
      </p:sp>
      <p:pic>
        <p:nvPicPr>
          <p:cNvPr id="15362" name="Picture 2" descr="C:\Users\User\Desktop\снимки - ПРАЗНИЦИ И РАЗВЛЕЧЕНИЯ В ДГ - ВЪТР КВАЛИФИКАЦИЯ\61660047_2202166106570054_4522280574739546112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61150"/>
            <a:ext cx="3384376" cy="253828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User\Desktop\снимки - ПРАЗНИЦИ И РАЗВЛЕЧЕНИЯ В ДГ - ВЪТР КВАЛИФИКАЦИЯ\61980990_2202165546570110_85848055420551168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622622"/>
            <a:ext cx="3374083" cy="253056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User\Desktop\снимки - ПРАЗНИЦИ И РАЗВЛЕЧЕНИЯ В ДГ - ВЪТР КВАЛИФИКАЦИЯ\61817947_2202165959903402_1289476274636455936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529" y="4153184"/>
            <a:ext cx="3349719" cy="251228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User\Desktop\снимки - ПРАЗНИЦИ И РАЗВЛЕЧЕНИЯ В ДГ - ВЪТР КВАЛИФИКАЦИЯ\61621807_2202165569903441_1316510899036487680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04780"/>
            <a:ext cx="3333711" cy="250028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121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33264"/>
            <a:ext cx="3941285" cy="29523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C:\Users\User\Desktop\снимки - ПРАЗНИЦИ И РАЗВЛЕЧЕНИЯ В ДГ - ВЪТР КВАЛИФИКАЦИЯ\61795817_2202165649903433_3129190245606621184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4032448" cy="302433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10384"/>
            <a:ext cx="2569464" cy="342961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D:\ЦЕЦО, ЗАПАЗИ ТАЗИ ПАПКА\СНИМКИ МАЙ 2019 1\IMG_20190530_1003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933056"/>
            <a:ext cx="4729704" cy="266045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417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24" y="484622"/>
            <a:ext cx="3960440" cy="297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 descr="C:\Users\User\Desktop\61875377_2202196176567047_879246511487267635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688" y="3585816"/>
            <a:ext cx="4176464" cy="31331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ser\Desktop\61906417_2202195089900489_7630398104474222592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24" y="3585816"/>
            <a:ext cx="4176464" cy="31331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User\Desktop\61693576_2202194513233880_9190328976545939456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4622"/>
            <a:ext cx="4107308" cy="297319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6222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69657" y="116632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• </a:t>
            </a:r>
            <a:r>
              <a:rPr lang="ru-RU" b="1" dirty="0" err="1"/>
              <a:t>Празнично</a:t>
            </a:r>
            <a:r>
              <a:rPr lang="ru-RU" b="1" dirty="0"/>
              <a:t> </a:t>
            </a:r>
            <a:r>
              <a:rPr lang="ru-RU" b="1" dirty="0" err="1"/>
              <a:t>връчване</a:t>
            </a:r>
            <a:r>
              <a:rPr lang="ru-RU" b="1" dirty="0"/>
              <a:t> на </a:t>
            </a:r>
            <a:r>
              <a:rPr lang="ru-RU" b="1" dirty="0" err="1"/>
              <a:t>свидетелства</a:t>
            </a:r>
            <a:r>
              <a:rPr lang="ru-RU" b="1" dirty="0"/>
              <a:t> за </a:t>
            </a:r>
            <a:r>
              <a:rPr lang="ru-RU" b="1" dirty="0" err="1"/>
              <a:t>завършена</a:t>
            </a:r>
            <a:r>
              <a:rPr lang="ru-RU" b="1" dirty="0"/>
              <a:t> </a:t>
            </a:r>
            <a:r>
              <a:rPr lang="ru-RU" b="1" dirty="0" err="1" smtClean="0"/>
              <a:t>подготвителните</a:t>
            </a:r>
            <a:r>
              <a:rPr lang="ru-RU" b="1" dirty="0" smtClean="0"/>
              <a:t> </a:t>
            </a:r>
            <a:r>
              <a:rPr lang="ru-RU" b="1" dirty="0" err="1" smtClean="0"/>
              <a:t>групи</a:t>
            </a:r>
            <a:r>
              <a:rPr lang="ru-RU" b="1" dirty="0" smtClean="0"/>
              <a:t>.</a:t>
            </a:r>
          </a:p>
          <a:p>
            <a:r>
              <a:rPr lang="ru-RU" dirty="0" err="1"/>
              <a:t>Осъществявайки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 smtClean="0"/>
              <a:t>тържество</a:t>
            </a:r>
            <a:r>
              <a:rPr lang="ru-RU" dirty="0" smtClean="0"/>
              <a:t> </a:t>
            </a:r>
            <a:r>
              <a:rPr lang="ru-RU" dirty="0" err="1" smtClean="0"/>
              <a:t>реализираме</a:t>
            </a:r>
            <a:r>
              <a:rPr lang="ru-RU" dirty="0" smtClean="0"/>
              <a:t> </a:t>
            </a:r>
            <a:r>
              <a:rPr lang="ru-RU" dirty="0" err="1"/>
              <a:t>следните</a:t>
            </a:r>
            <a:r>
              <a:rPr lang="ru-RU" dirty="0"/>
              <a:t> задачи:</a:t>
            </a:r>
          </a:p>
          <a:p>
            <a:r>
              <a:rPr lang="ru-RU" dirty="0"/>
              <a:t>- </a:t>
            </a:r>
            <a:r>
              <a:rPr lang="ru-RU" dirty="0" err="1"/>
              <a:t>Бъдещите</a:t>
            </a:r>
            <a:r>
              <a:rPr lang="ru-RU" dirty="0"/>
              <a:t> </a:t>
            </a:r>
            <a:r>
              <a:rPr lang="ru-RU" dirty="0" err="1"/>
              <a:t>първокласници</a:t>
            </a:r>
            <a:r>
              <a:rPr lang="ru-RU" dirty="0"/>
              <a:t> </a:t>
            </a:r>
            <a:r>
              <a:rPr lang="ru-RU" dirty="0" err="1" smtClean="0"/>
              <a:t>придобиват</a:t>
            </a:r>
            <a:r>
              <a:rPr lang="ru-RU" dirty="0" smtClean="0"/>
              <a:t> </a:t>
            </a:r>
            <a:r>
              <a:rPr lang="ru-RU" dirty="0" err="1" smtClean="0"/>
              <a:t>нагласа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готовност</a:t>
            </a:r>
            <a:r>
              <a:rPr lang="ru-RU" dirty="0"/>
              <a:t> за </a:t>
            </a:r>
            <a:r>
              <a:rPr lang="ru-RU" dirty="0" err="1"/>
              <a:t>новата</a:t>
            </a:r>
            <a:r>
              <a:rPr lang="ru-RU" dirty="0"/>
              <a:t> си </a:t>
            </a:r>
            <a:r>
              <a:rPr lang="ru-RU" dirty="0" err="1"/>
              <a:t>социална</a:t>
            </a:r>
            <a:r>
              <a:rPr lang="ru-RU" dirty="0"/>
              <a:t> роля-ученик.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Непринудено</a:t>
            </a:r>
            <a:r>
              <a:rPr lang="ru-RU" dirty="0" smtClean="0"/>
              <a:t> </a:t>
            </a:r>
            <a:r>
              <a:rPr lang="ru-RU" dirty="0"/>
              <a:t>и творчески </a:t>
            </a:r>
            <a:r>
              <a:rPr lang="ru-RU" dirty="0" err="1" smtClean="0"/>
              <a:t>децата</a:t>
            </a:r>
            <a:r>
              <a:rPr lang="ru-RU" dirty="0" smtClean="0"/>
              <a:t> </a:t>
            </a:r>
            <a:r>
              <a:rPr lang="ru-RU" dirty="0" err="1" smtClean="0"/>
              <a:t>показват</a:t>
            </a:r>
            <a:r>
              <a:rPr lang="ru-RU" dirty="0" smtClean="0"/>
              <a:t> </a:t>
            </a:r>
            <a:r>
              <a:rPr lang="ru-RU" dirty="0" err="1"/>
              <a:t>резултати</a:t>
            </a:r>
            <a:r>
              <a:rPr lang="ru-RU" dirty="0"/>
              <a:t> от </a:t>
            </a:r>
            <a:r>
              <a:rPr lang="ru-RU" dirty="0" err="1"/>
              <a:t>овладени</a:t>
            </a:r>
            <a:r>
              <a:rPr lang="ru-RU" dirty="0"/>
              <a:t> знания, умения, отношения.</a:t>
            </a:r>
          </a:p>
          <a:p>
            <a:r>
              <a:rPr lang="ru-RU" dirty="0"/>
              <a:t>- </a:t>
            </a:r>
            <a:r>
              <a:rPr lang="ru-RU" dirty="0" err="1"/>
              <a:t>Благодарност</a:t>
            </a:r>
            <a:r>
              <a:rPr lang="ru-RU" dirty="0"/>
              <a:t> и </a:t>
            </a:r>
            <a:r>
              <a:rPr lang="ru-RU" dirty="0" err="1"/>
              <a:t>признателност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обучавали</a:t>
            </a:r>
            <a:r>
              <a:rPr lang="ru-RU" dirty="0"/>
              <a:t> и </a:t>
            </a:r>
            <a:r>
              <a:rPr lang="ru-RU" dirty="0" err="1"/>
              <a:t>възпитавали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всичките</a:t>
            </a:r>
            <a:r>
              <a:rPr lang="ru-RU" dirty="0"/>
              <a:t> </a:t>
            </a:r>
            <a:r>
              <a:rPr lang="ru-RU" dirty="0" err="1"/>
              <a:t>години</a:t>
            </a:r>
            <a:r>
              <a:rPr lang="ru-RU" dirty="0"/>
              <a:t> в </a:t>
            </a:r>
            <a:r>
              <a:rPr lang="ru-RU" dirty="0" err="1"/>
              <a:t>детската</a:t>
            </a:r>
            <a:r>
              <a:rPr lang="ru-RU" dirty="0"/>
              <a:t> градина</a:t>
            </a:r>
          </a:p>
          <a:p>
            <a:endParaRPr lang="bg-BG" dirty="0"/>
          </a:p>
        </p:txBody>
      </p:sp>
      <p:pic>
        <p:nvPicPr>
          <p:cNvPr id="12292" name="Picture 4" descr="C:\Users\User\Desktop\снимки - ПРАЗНИЦИ И РАЗВЛЕЧЕНИЯ В ДГ - ВЪТР КВАЛИФИКАЦИЯ\62226853_2202195326567132_4869443404045484032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2975604" cy="223224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снимки - ПРАЗНИЦИ И РАЗВЛЕЧЕНИЯ В ДГ - ВЪТР КВАЛИФИКАЦИЯ\61644103_2202196199900378_6328614918878658560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932" y="3861047"/>
            <a:ext cx="3024370" cy="226883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снимки - ПРАЗНИЦИ И РАЗВЛЕЧЕНИЯ В ДГ - ВЪТР КВАЛИФИКАЦИЯ\61513938_2202194483233883_1882491797993684992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68536"/>
            <a:ext cx="2937983" cy="220402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835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ЦЕЦО, ЗАПАЗИ ТАЗИ ПАПКА\СНИМКИ МАЙ 2019 1\IMG_20190531_1138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32656"/>
            <a:ext cx="5112568" cy="28758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61652186_2202195123233819_6252974978518482944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01008"/>
            <a:ext cx="5184576" cy="304644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47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23528" y="548680"/>
            <a:ext cx="85689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Източници</a:t>
            </a:r>
            <a:r>
              <a:rPr lang="en-US" dirty="0" smtClean="0"/>
              <a:t>: </a:t>
            </a:r>
            <a:endParaRPr lang="bg-BG" dirty="0" smtClean="0"/>
          </a:p>
          <a:p>
            <a:pPr marL="285750" indent="-285750">
              <a:buFontTx/>
              <a:buChar char="-"/>
            </a:pPr>
            <a:r>
              <a:rPr lang="bg-BG" dirty="0" smtClean="0"/>
              <a:t>Интернет</a:t>
            </a:r>
          </a:p>
          <a:p>
            <a:pPr marL="285750" indent="-285750">
              <a:buFontTx/>
              <a:buChar char="-"/>
            </a:pPr>
            <a:r>
              <a:rPr lang="bg-BG" dirty="0" smtClean="0"/>
              <a:t>Архивен фонд от снимки на ДГ </a:t>
            </a:r>
            <a:r>
              <a:rPr lang="en-US" dirty="0" smtClean="0"/>
              <a:t>“</a:t>
            </a:r>
            <a:r>
              <a:rPr lang="bg-BG" dirty="0" smtClean="0"/>
              <a:t>Маргаритка</a:t>
            </a:r>
            <a:r>
              <a:rPr lang="en-US" dirty="0" smtClean="0"/>
              <a:t>”</a:t>
            </a: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pPr marL="285750" indent="-285750">
              <a:buFontTx/>
              <a:buChar char="-"/>
            </a:pPr>
            <a:endParaRPr lang="bg-BG" dirty="0" smtClean="0"/>
          </a:p>
          <a:p>
            <a:pPr marL="285750" indent="-285750">
              <a:buFontTx/>
              <a:buChar char="-"/>
            </a:pPr>
            <a:endParaRPr lang="bg-BG" dirty="0"/>
          </a:p>
          <a:p>
            <a:r>
              <a:rPr lang="bg-BG" dirty="0" smtClean="0"/>
              <a:t>25 ноември 2019г.</a:t>
            </a:r>
          </a:p>
        </p:txBody>
      </p:sp>
    </p:spTree>
    <p:extLst>
      <p:ext uri="{BB962C8B-B14F-4D97-AF65-F5344CB8AC3E}">
        <p14:creationId xmlns:p14="http://schemas.microsoft.com/office/powerpoint/2010/main" val="4274442204"/>
      </p:ext>
    </p:extLst>
  </p:cSld>
  <p:clrMapOvr>
    <a:masterClrMapping/>
  </p:clrMapOvr>
</p:sld>
</file>

<file path=ppt/theme/theme1.xml><?xml version="1.0" encoding="utf-8"?>
<a:theme xmlns:a="http://schemas.openxmlformats.org/drawingml/2006/main" name="Попътна струя">
  <a:themeElements>
    <a:clrScheme name="Попътна струя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пътна струя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пътна струя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709</TotalTime>
  <Words>2562</Words>
  <Application>Microsoft Office PowerPoint</Application>
  <PresentationFormat>On-screen Show (4:3)</PresentationFormat>
  <Paragraphs>104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Georgia</vt:lpstr>
      <vt:lpstr>Monotype Corsiva</vt:lpstr>
      <vt:lpstr>Trebuchet MS</vt:lpstr>
      <vt:lpstr>Попътна струя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205</cp:revision>
  <dcterms:created xsi:type="dcterms:W3CDTF">2019-11-02T02:49:28Z</dcterms:created>
  <dcterms:modified xsi:type="dcterms:W3CDTF">2020-10-13T13:55:42Z</dcterms:modified>
</cp:coreProperties>
</file>