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9EF51-34FE-4F85-A961-67B78A2CF1FC}" type="datetimeFigureOut">
              <a:rPr lang="bg-BG" smtClean="0"/>
              <a:pPr/>
              <a:t>8.11.2021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FD416-E315-47B0-BBC9-5785223E8B8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00034" y="1000108"/>
            <a:ext cx="7772400" cy="1470025"/>
          </a:xfrm>
          <a:noFill/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bg-BG" dirty="0" smtClean="0"/>
              <a:t>Методически насоки за развиване на физическата дееспособност</a:t>
            </a:r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500034" y="3071810"/>
            <a:ext cx="828680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dirty="0" smtClean="0"/>
              <a:t>Задачите за развиване на физическата дееспособност на децата в предучилищна възраст се осъществяват в четири основни форми на работа– педагогическа ситуация, утринна гимнастика, подвижни игри и спортно-подготвителни игри и упражнения.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>
                <a:solidFill>
                  <a:schemeClr val="tx1"/>
                </a:solidFill>
              </a:rPr>
              <a:t>Утринна гимнастика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g-BG" dirty="0" smtClean="0"/>
              <a:t>Утринната гимнастика съдържа макар и условно четири основни момента.</a:t>
            </a:r>
          </a:p>
          <a:p>
            <a:r>
              <a:rPr lang="bg-BG" dirty="0" smtClean="0"/>
              <a:t>Първият момент включва ходене, бягане, строеви и ритмични упражнения.Те съдействат за бързото организиране на децата,за съсредоточаване на тяхното внимание.Могат да бъдат дадени като подражателни упражнения или ПИ.</a:t>
            </a:r>
          </a:p>
          <a:p>
            <a:r>
              <a:rPr lang="bg-BG" dirty="0" smtClean="0"/>
              <a:t>Вторият момент съдържа комплекс от </a:t>
            </a:r>
            <a:r>
              <a:rPr lang="bg-BG" smtClean="0"/>
              <a:t>4-5 ОРУ </a:t>
            </a:r>
            <a:r>
              <a:rPr lang="bg-BG" dirty="0" smtClean="0"/>
              <a:t>за основните групи мускули.Първо се дават упражнения за укрепване мускулите на раменния пояс, следват упражнения за развиване на коремната мускулатура, страничните мускули, мускулите на кръста и долните крайници.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357158" y="1785926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000" dirty="0" smtClean="0"/>
              <a:t>Третият момент има за цел да осигури по-голямо функционално натоварване и емоционален подем. За тази цел се включват игри с бягане и скачане.</a:t>
            </a:r>
          </a:p>
          <a:p>
            <a:r>
              <a:rPr lang="bg-BG" sz="3000" dirty="0" smtClean="0"/>
              <a:t>Четвъртият момент цели постепенно намаляване на натоварването - включва се ходене, отначало с по-бързо темпо и преминаване в нормално темпо.</a:t>
            </a:r>
          </a:p>
          <a:p>
            <a:r>
              <a:rPr lang="bg-BG" sz="3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>
                <a:solidFill>
                  <a:schemeClr val="tx1"/>
                </a:solidFill>
              </a:rPr>
              <a:t>Подвижни игри</a:t>
            </a:r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bg-BG" dirty="0" smtClean="0"/>
              <a:t>Подвижната игра намира системно и епизодично място в цялостния дневен режим на децата в ДГ- като ОФПВ, в утринната гимнастика, след СРИ, между две ситуации, след ставане от сън, по време на игри на двора.</a:t>
            </a:r>
          </a:p>
          <a:p>
            <a:r>
              <a:rPr lang="bg-BG" dirty="0" smtClean="0"/>
              <a:t>ПИ могат да бъдат игри-упражнения, сюжетни ПИ, </a:t>
            </a:r>
            <a:r>
              <a:rPr lang="bg-BG" dirty="0" err="1" smtClean="0"/>
              <a:t>безсюжетни</a:t>
            </a:r>
            <a:r>
              <a:rPr lang="bg-BG" dirty="0" smtClean="0"/>
              <a:t> ПИ, музикални ПИ, щафетни игри и спортно-подготвителни игри.</a:t>
            </a:r>
          </a:p>
          <a:p>
            <a:pPr>
              <a:buNone/>
            </a:pPr>
            <a:endParaRPr lang="bg-B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571480"/>
            <a:ext cx="8329642" cy="5554683"/>
          </a:xfrm>
        </p:spPr>
        <p:txBody>
          <a:bodyPr>
            <a:normAutofit/>
          </a:bodyPr>
          <a:lstStyle/>
          <a:p>
            <a:r>
              <a:rPr lang="bg-BG" dirty="0" smtClean="0"/>
              <a:t>Важен момент в организацията на ПИ е началото на играта, което изисква да се създаде интерес, да се привлече вниманието на децата за точно изпълнение на ЕПД и правилата. Въвеждането може да стане с разказ, разговор за съдържанието на играта, художествени произведения, кратка беседа за правилата, описание, обяснение на играта, проблемни въпроси. В първа и втора група се използва показ.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928670"/>
            <a:ext cx="8329642" cy="5197493"/>
          </a:xfrm>
        </p:spPr>
        <p:txBody>
          <a:bodyPr>
            <a:normAutofit/>
          </a:bodyPr>
          <a:lstStyle/>
          <a:p>
            <a:r>
              <a:rPr lang="bg-BG" dirty="0" smtClean="0"/>
              <a:t>Друг важен момент е избор на ролите. В първа и началото на втора група ролите се разпределят от учителя, който мотивира избора си. Използват се и различни похвати /напр.стрелка,кегла,която да посочи кое дете да играе ролята/, </a:t>
            </a:r>
            <a:r>
              <a:rPr lang="bg-BG" dirty="0" err="1" smtClean="0"/>
              <a:t>римушки</a:t>
            </a:r>
            <a:r>
              <a:rPr lang="bg-BG" dirty="0" smtClean="0"/>
              <a:t>, </a:t>
            </a:r>
            <a:r>
              <a:rPr lang="bg-BG" dirty="0" err="1" smtClean="0"/>
              <a:t>броилки</a:t>
            </a:r>
            <a:r>
              <a:rPr lang="bg-BG" dirty="0" smtClean="0"/>
              <a:t>.</a:t>
            </a:r>
          </a:p>
          <a:p>
            <a:r>
              <a:rPr lang="bg-BG" dirty="0" smtClean="0"/>
              <a:t>Учителят регулира хода на играта.Накрая на всяка игра се прави преценка.</a:t>
            </a:r>
          </a:p>
          <a:p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ПИ като самостоятелна практика</a:t>
            </a:r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571472" y="1571612"/>
            <a:ext cx="85725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dirty="0" smtClean="0"/>
              <a:t>ПИ като самостоятелна практика се ръководи от учителя чрез детския колектив. Децата избират сами игрите като се насочва вниманието им към познати игри, с които се реализират определени задачи.</a:t>
            </a:r>
          </a:p>
          <a:p>
            <a:r>
              <a:rPr lang="bg-BG" sz="2800" dirty="0" smtClean="0"/>
              <a:t>Сами избират ръководител, определят отборите, приготвят уредите и пособията и оценяват играта.</a:t>
            </a:r>
          </a:p>
          <a:p>
            <a:r>
              <a:rPr lang="bg-BG" sz="2800" dirty="0" smtClean="0"/>
              <a:t> Ръководенето на учителя се изразява в </a:t>
            </a:r>
            <a:r>
              <a:rPr lang="bg-BG" sz="2800" dirty="0" err="1" smtClean="0"/>
              <a:t>опосредсвано</a:t>
            </a:r>
            <a:r>
              <a:rPr lang="bg-BG" sz="2800" dirty="0" smtClean="0"/>
              <a:t> регулиране на взаимоотношенията, което създава условия за взаимен контрол и самоконтрол.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3657600" y="211723"/>
            <a:ext cx="228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2800" dirty="0" smtClean="0">
                <a:solidFill>
                  <a:prstClr val="black"/>
                </a:solidFill>
              </a:rPr>
              <a:t>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Спортно-подготвителни упражнения и игри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1472" y="2143116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g-BG" dirty="0" smtClean="0"/>
              <a:t>    </a:t>
            </a:r>
            <a:r>
              <a:rPr lang="bg-BG" smtClean="0"/>
              <a:t>При организацията </a:t>
            </a:r>
            <a:r>
              <a:rPr lang="bg-BG" dirty="0" smtClean="0"/>
              <a:t>на </a:t>
            </a:r>
            <a:r>
              <a:rPr lang="bg-BG" dirty="0" smtClean="0"/>
              <a:t>СПУИ учителят има по-голяма свобода.Подготвителната част започва с ПИ с нарастващ интезитет. В основната децата </a:t>
            </a:r>
            <a:r>
              <a:rPr lang="bg-BG" dirty="0" smtClean="0"/>
              <a:t>се разделят на подгрупи, в зависимост от броя им и от уредите. Децата от подгрупите играят едновременно, като се организират самостоятелно, а учителят само ги насочва</a:t>
            </a:r>
            <a:r>
              <a:rPr lang="bg-BG" dirty="0" smtClean="0"/>
              <a:t>. Тя е с по-голям интезитет. </a:t>
            </a:r>
            <a:r>
              <a:rPr lang="bg-BG" dirty="0"/>
              <a:t>В</a:t>
            </a:r>
            <a:r>
              <a:rPr lang="bg-BG" dirty="0" smtClean="0"/>
              <a:t> </a:t>
            </a:r>
            <a:r>
              <a:rPr lang="bg-BG" dirty="0" smtClean="0"/>
              <a:t>заключителната се дава ПИ или НИ.</a:t>
            </a:r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Педагогическа ситуация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bg-BG" dirty="0" smtClean="0"/>
              <a:t>   Педагогическата ситуация е основна форма на работа по ФК, в която се осъществяват оздравителни, образователни и възпитателни задачи. Състои се от 3 части : подготвителна, основна и заключителна. Подготвителната част включва упражнения за организиране на групата - ходене, бягане с различни задачи, строеви упражнения, ритмични упражнения или подходящи игри и ОРУ.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428596" y="857232"/>
            <a:ext cx="8258204" cy="5268931"/>
          </a:xfrm>
        </p:spPr>
        <p:txBody>
          <a:bodyPr>
            <a:normAutofit fontScale="92500"/>
          </a:bodyPr>
          <a:lstStyle/>
          <a:p>
            <a:r>
              <a:rPr lang="bg-BG" dirty="0" smtClean="0"/>
              <a:t>Основната част осъществява следните образователни задачи : разучаване на нови физически упражнения или игри, затвърдяване и усъвършенстване на физически упражнения и игри, развиване на физически качества. Смесените ситуации включват една нова двигателна задача, която се дава в началото на основната част, една - две задачи за затвърдяване и една игра за затвърдяване и усъвършенстване или една нова задача и две-три игри за затвърдяване и усъвършенстване.</a:t>
            </a:r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285728"/>
            <a:ext cx="8329642" cy="5840435"/>
          </a:xfrm>
        </p:spPr>
        <p:txBody>
          <a:bodyPr>
            <a:normAutofit/>
          </a:bodyPr>
          <a:lstStyle/>
          <a:p>
            <a:r>
              <a:rPr lang="bg-BG" dirty="0" smtClean="0"/>
              <a:t>При разучаване на новата задача най-подходящи методи са </a:t>
            </a:r>
            <a:r>
              <a:rPr lang="bg-BG" dirty="0" err="1" smtClean="0"/>
              <a:t>посменният</a:t>
            </a:r>
            <a:r>
              <a:rPr lang="bg-BG" dirty="0" smtClean="0"/>
              <a:t>  и фронталният.</a:t>
            </a:r>
          </a:p>
          <a:p>
            <a:r>
              <a:rPr lang="bg-BG" dirty="0" smtClean="0"/>
              <a:t>Ситуацията за затвърдяване включва 3 игри за затвърдяване /игров метод/,  2-3 задачи, като се използва групов метод и една игра или 4-6 задачи в </a:t>
            </a:r>
            <a:r>
              <a:rPr lang="bg-BG" dirty="0" err="1" smtClean="0"/>
              <a:t>станционна</a:t>
            </a:r>
            <a:r>
              <a:rPr lang="bg-BG" dirty="0" smtClean="0"/>
              <a:t> комбинация.</a:t>
            </a:r>
          </a:p>
          <a:p>
            <a:r>
              <a:rPr lang="bg-BG" dirty="0" smtClean="0"/>
              <a:t>Заключителната част включва строеви упражнения,успокоително ходене с дихателни упражнения,успокоителна ПИ, МИ или ритмични упражнения.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696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тема</vt:lpstr>
      <vt:lpstr>Методически насоки за развиване на физическата дееспособност</vt:lpstr>
      <vt:lpstr>Утринна гимнастика</vt:lpstr>
      <vt:lpstr>PowerPoint Presentation</vt:lpstr>
      <vt:lpstr>Подвижни игри</vt:lpstr>
      <vt:lpstr>PowerPoint Presentation</vt:lpstr>
      <vt:lpstr>PowerPoint Presentation</vt:lpstr>
      <vt:lpstr>ПИ като самостоятелна практика</vt:lpstr>
      <vt:lpstr>Спортно-подготвителни упражнения и игри</vt:lpstr>
      <vt:lpstr>Педагогическа ситуация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 насоки за развиване на физическата дееспособност</dc:title>
  <dc:creator>Admin</dc:creator>
  <cp:lastModifiedBy>admin</cp:lastModifiedBy>
  <cp:revision>76</cp:revision>
  <dcterms:created xsi:type="dcterms:W3CDTF">2021-11-06T13:48:13Z</dcterms:created>
  <dcterms:modified xsi:type="dcterms:W3CDTF">2021-11-08T13:17:49Z</dcterms:modified>
</cp:coreProperties>
</file>